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ink/ink1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8626" r:id="rId5"/>
  </p:sldMasterIdLst>
  <p:notesMasterIdLst>
    <p:notesMasterId r:id="rId26"/>
  </p:notesMasterIdLst>
  <p:sldIdLst>
    <p:sldId id="256" r:id="rId6"/>
    <p:sldId id="257" r:id="rId7"/>
    <p:sldId id="258" r:id="rId8"/>
    <p:sldId id="261" r:id="rId9"/>
    <p:sldId id="259" r:id="rId10"/>
    <p:sldId id="260" r:id="rId11"/>
    <p:sldId id="262" r:id="rId12"/>
    <p:sldId id="276" r:id="rId13"/>
    <p:sldId id="265" r:id="rId14"/>
    <p:sldId id="266" r:id="rId15"/>
    <p:sldId id="267" r:id="rId16"/>
    <p:sldId id="268" r:id="rId17"/>
    <p:sldId id="270" r:id="rId18"/>
    <p:sldId id="269" r:id="rId19"/>
    <p:sldId id="275" r:id="rId20"/>
    <p:sldId id="271" r:id="rId21"/>
    <p:sldId id="272" r:id="rId22"/>
    <p:sldId id="273" r:id="rId23"/>
    <p:sldId id="274" r:id="rId24"/>
    <p:sldId id="264" r:id="rId2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86A4"/>
    <a:srgbClr val="F3A9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4D9B29-0E6B-57AC-1BB2-355564794542}" v="353" dt="2023-01-04T16:42:51.356"/>
    <p1510:client id="{0E1C5F84-3719-4C85-AA1B-A4D1CD658B93}" v="10" vWet="14" dt="2023-01-04T16:01:06.983"/>
    <p1510:client id="{1119C4DD-2F18-F8C8-22A3-5C8AEF4E8ADA}" v="519" dt="2023-01-04T16:33:05.906"/>
    <p1510:client id="{3EE18B2E-9C3D-C5EE-18AE-3AC8317DB610}" v="1628" dt="2023-01-04T14:50:43.161"/>
    <p1510:client id="{4D96B7C6-6045-DB1E-56BE-A19BEDF3B00B}" v="78" dt="2023-01-04T11:23:29.1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scale DELAMARE" userId="S::p.delamare@fondationface.org::19adf616-8789-4dab-890b-48c2987a9ddf" providerId="AD" clId="Web-{3EE18B2E-9C3D-C5EE-18AE-3AC8317DB610}"/>
    <pc:docChg chg="addSld delSld modSld sldOrd addMainMaster">
      <pc:chgData name="Pascale DELAMARE" userId="S::p.delamare@fondationface.org::19adf616-8789-4dab-890b-48c2987a9ddf" providerId="AD" clId="Web-{3EE18B2E-9C3D-C5EE-18AE-3AC8317DB610}" dt="2023-01-04T14:50:41.411" v="1487" actId="20577"/>
      <pc:docMkLst>
        <pc:docMk/>
      </pc:docMkLst>
      <pc:sldChg chg="modSp">
        <pc:chgData name="Pascale DELAMARE" userId="S::p.delamare@fondationface.org::19adf616-8789-4dab-890b-48c2987a9ddf" providerId="AD" clId="Web-{3EE18B2E-9C3D-C5EE-18AE-3AC8317DB610}" dt="2023-01-04T12:51:34.656" v="250" actId="20577"/>
        <pc:sldMkLst>
          <pc:docMk/>
          <pc:sldMk cId="3784089036" sldId="256"/>
        </pc:sldMkLst>
        <pc:spChg chg="mod">
          <ac:chgData name="Pascale DELAMARE" userId="S::p.delamare@fondationface.org::19adf616-8789-4dab-890b-48c2987a9ddf" providerId="AD" clId="Web-{3EE18B2E-9C3D-C5EE-18AE-3AC8317DB610}" dt="2023-01-04T12:51:34.656" v="250" actId="20577"/>
          <ac:spMkLst>
            <pc:docMk/>
            <pc:sldMk cId="3784089036" sldId="256"/>
            <ac:spMk id="3" creationId="{00000000-0000-0000-0000-000000000000}"/>
          </ac:spMkLst>
        </pc:spChg>
      </pc:sldChg>
      <pc:sldChg chg="addSp delSp modSp new ord">
        <pc:chgData name="Pascale DELAMARE" userId="S::p.delamare@fondationface.org::19adf616-8789-4dab-890b-48c2987a9ddf" providerId="AD" clId="Web-{3EE18B2E-9C3D-C5EE-18AE-3AC8317DB610}" dt="2023-01-04T14:50:41.411" v="1487" actId="20577"/>
        <pc:sldMkLst>
          <pc:docMk/>
          <pc:sldMk cId="3864695245" sldId="257"/>
        </pc:sldMkLst>
        <pc:spChg chg="del">
          <ac:chgData name="Pascale DELAMARE" userId="S::p.delamare@fondationface.org::19adf616-8789-4dab-890b-48c2987a9ddf" providerId="AD" clId="Web-{3EE18B2E-9C3D-C5EE-18AE-3AC8317DB610}" dt="2023-01-04T12:28:59.685" v="7"/>
          <ac:spMkLst>
            <pc:docMk/>
            <pc:sldMk cId="3864695245" sldId="257"/>
            <ac:spMk id="2" creationId="{7B2C0171-E250-655F-AC91-F18B7AA3ACF0}"/>
          </ac:spMkLst>
        </pc:spChg>
        <pc:spChg chg="mod">
          <ac:chgData name="Pascale DELAMARE" userId="S::p.delamare@fondationface.org::19adf616-8789-4dab-890b-48c2987a9ddf" providerId="AD" clId="Web-{3EE18B2E-9C3D-C5EE-18AE-3AC8317DB610}" dt="2023-01-04T14:50:41.411" v="1487" actId="20577"/>
          <ac:spMkLst>
            <pc:docMk/>
            <pc:sldMk cId="3864695245" sldId="257"/>
            <ac:spMk id="3" creationId="{3221E3BD-8E0E-176C-D420-8D39480294BB}"/>
          </ac:spMkLst>
        </pc:spChg>
        <pc:picChg chg="add">
          <ac:chgData name="Pascale DELAMARE" userId="S::p.delamare@fondationface.org::19adf616-8789-4dab-890b-48c2987a9ddf" providerId="AD" clId="Web-{3EE18B2E-9C3D-C5EE-18AE-3AC8317DB610}" dt="2023-01-04T12:27:59.902" v="3"/>
          <ac:picMkLst>
            <pc:docMk/>
            <pc:sldMk cId="3864695245" sldId="257"/>
            <ac:picMk id="5" creationId="{E0924C25-CFD2-ACE1-9457-AC6AE2AC94D3}"/>
          </ac:picMkLst>
        </pc:picChg>
      </pc:sldChg>
      <pc:sldChg chg="add">
        <pc:chgData name="Pascale DELAMARE" userId="S::p.delamare@fondationface.org::19adf616-8789-4dab-890b-48c2987a9ddf" providerId="AD" clId="Web-{3EE18B2E-9C3D-C5EE-18AE-3AC8317DB610}" dt="2023-01-04T12:27:43.307" v="1"/>
        <pc:sldMkLst>
          <pc:docMk/>
          <pc:sldMk cId="3226849537" sldId="258"/>
        </pc:sldMkLst>
      </pc:sldChg>
      <pc:sldChg chg="addSp modSp new">
        <pc:chgData name="Pascale DELAMARE" userId="S::p.delamare@fondationface.org::19adf616-8789-4dab-890b-48c2987a9ddf" providerId="AD" clId="Web-{3EE18B2E-9C3D-C5EE-18AE-3AC8317DB610}" dt="2023-01-04T13:43:55.268" v="767" actId="20577"/>
        <pc:sldMkLst>
          <pc:docMk/>
          <pc:sldMk cId="1660240492" sldId="259"/>
        </pc:sldMkLst>
        <pc:spChg chg="mod">
          <ac:chgData name="Pascale DELAMARE" userId="S::p.delamare@fondationface.org::19adf616-8789-4dab-890b-48c2987a9ddf" providerId="AD" clId="Web-{3EE18B2E-9C3D-C5EE-18AE-3AC8317DB610}" dt="2023-01-04T13:43:55.268" v="767" actId="20577"/>
          <ac:spMkLst>
            <pc:docMk/>
            <pc:sldMk cId="1660240492" sldId="259"/>
            <ac:spMk id="2" creationId="{84D204C4-EE01-4571-02D5-2E4524F7E19F}"/>
          </ac:spMkLst>
        </pc:spChg>
        <pc:spChg chg="mod">
          <ac:chgData name="Pascale DELAMARE" userId="S::p.delamare@fondationface.org::19adf616-8789-4dab-890b-48c2987a9ddf" providerId="AD" clId="Web-{3EE18B2E-9C3D-C5EE-18AE-3AC8317DB610}" dt="2023-01-04T12:56:14.962" v="351" actId="1076"/>
          <ac:spMkLst>
            <pc:docMk/>
            <pc:sldMk cId="1660240492" sldId="259"/>
            <ac:spMk id="3" creationId="{7E601FCC-3213-EB4C-506B-F434BBEB8CE4}"/>
          </ac:spMkLst>
        </pc:spChg>
        <pc:picChg chg="add">
          <ac:chgData name="Pascale DELAMARE" userId="S::p.delamare@fondationface.org::19adf616-8789-4dab-890b-48c2987a9ddf" providerId="AD" clId="Web-{3EE18B2E-9C3D-C5EE-18AE-3AC8317DB610}" dt="2023-01-04T12:28:30.247" v="6"/>
          <ac:picMkLst>
            <pc:docMk/>
            <pc:sldMk cId="1660240492" sldId="259"/>
            <ac:picMk id="5" creationId="{2B64279B-137C-D2B6-FC8A-34961488C09A}"/>
          </ac:picMkLst>
        </pc:picChg>
      </pc:sldChg>
      <pc:sldChg chg="add del">
        <pc:chgData name="Pascale DELAMARE" userId="S::p.delamare@fondationface.org::19adf616-8789-4dab-890b-48c2987a9ddf" providerId="AD" clId="Web-{3EE18B2E-9C3D-C5EE-18AE-3AC8317DB610}" dt="2023-01-04T12:28:22.746" v="4"/>
        <pc:sldMkLst>
          <pc:docMk/>
          <pc:sldMk cId="2865248099" sldId="259"/>
        </pc:sldMkLst>
      </pc:sldChg>
      <pc:sldChg chg="addSp modSp new ord">
        <pc:chgData name="Pascale DELAMARE" userId="S::p.delamare@fondationface.org::19adf616-8789-4dab-890b-48c2987a9ddf" providerId="AD" clId="Web-{3EE18B2E-9C3D-C5EE-18AE-3AC8317DB610}" dt="2023-01-04T13:48:11.090" v="829"/>
        <pc:sldMkLst>
          <pc:docMk/>
          <pc:sldMk cId="3440081080" sldId="260"/>
        </pc:sldMkLst>
        <pc:spChg chg="mod">
          <ac:chgData name="Pascale DELAMARE" userId="S::p.delamare@fondationface.org::19adf616-8789-4dab-890b-48c2987a9ddf" providerId="AD" clId="Web-{3EE18B2E-9C3D-C5EE-18AE-3AC8317DB610}" dt="2023-01-04T13:18:05.478" v="706"/>
          <ac:spMkLst>
            <pc:docMk/>
            <pc:sldMk cId="3440081080" sldId="260"/>
            <ac:spMk id="2" creationId="{7E1D8DAA-E945-C93A-6BB0-6AC8A0183F64}"/>
          </ac:spMkLst>
        </pc:spChg>
        <pc:spChg chg="mod">
          <ac:chgData name="Pascale DELAMARE" userId="S::p.delamare@fondationface.org::19adf616-8789-4dab-890b-48c2987a9ddf" providerId="AD" clId="Web-{3EE18B2E-9C3D-C5EE-18AE-3AC8317DB610}" dt="2023-01-04T13:12:40.029" v="687" actId="20577"/>
          <ac:spMkLst>
            <pc:docMk/>
            <pc:sldMk cId="3440081080" sldId="260"/>
            <ac:spMk id="3" creationId="{6B82A5C3-C1D6-7F5B-80E3-45F73CD2FF1C}"/>
          </ac:spMkLst>
        </pc:spChg>
        <pc:picChg chg="add">
          <ac:chgData name="Pascale DELAMARE" userId="S::p.delamare@fondationface.org::19adf616-8789-4dab-890b-48c2987a9ddf" providerId="AD" clId="Web-{3EE18B2E-9C3D-C5EE-18AE-3AC8317DB610}" dt="2023-01-04T12:49:41.152" v="240"/>
          <ac:picMkLst>
            <pc:docMk/>
            <pc:sldMk cId="3440081080" sldId="260"/>
            <ac:picMk id="5" creationId="{0E63E94F-32D4-41DF-D85F-EFBB30B4293D}"/>
          </ac:picMkLst>
        </pc:picChg>
      </pc:sldChg>
      <pc:sldChg chg="modSp new">
        <pc:chgData name="Pascale DELAMARE" userId="S::p.delamare@fondationface.org::19adf616-8789-4dab-890b-48c2987a9ddf" providerId="AD" clId="Web-{3EE18B2E-9C3D-C5EE-18AE-3AC8317DB610}" dt="2023-01-04T13:42:53.891" v="761"/>
        <pc:sldMkLst>
          <pc:docMk/>
          <pc:sldMk cId="3671086313" sldId="261"/>
        </pc:sldMkLst>
        <pc:spChg chg="mod">
          <ac:chgData name="Pascale DELAMARE" userId="S::p.delamare@fondationface.org::19adf616-8789-4dab-890b-48c2987a9ddf" providerId="AD" clId="Web-{3EE18B2E-9C3D-C5EE-18AE-3AC8317DB610}" dt="2023-01-04T13:41:31.575" v="752" actId="20577"/>
          <ac:spMkLst>
            <pc:docMk/>
            <pc:sldMk cId="3671086313" sldId="261"/>
            <ac:spMk id="2" creationId="{B3F41EF2-CE7C-5216-EEF1-A50DF02421F5}"/>
          </ac:spMkLst>
        </pc:spChg>
        <pc:spChg chg="mod">
          <ac:chgData name="Pascale DELAMARE" userId="S::p.delamare@fondationface.org::19adf616-8789-4dab-890b-48c2987a9ddf" providerId="AD" clId="Web-{3EE18B2E-9C3D-C5EE-18AE-3AC8317DB610}" dt="2023-01-04T13:42:53.891" v="761"/>
          <ac:spMkLst>
            <pc:docMk/>
            <pc:sldMk cId="3671086313" sldId="261"/>
            <ac:spMk id="3" creationId="{88427C56-B502-914D-31FE-1877061A2312}"/>
          </ac:spMkLst>
        </pc:spChg>
      </pc:sldChg>
      <pc:sldChg chg="addSp delSp modSp new ord">
        <pc:chgData name="Pascale DELAMARE" userId="S::p.delamare@fondationface.org::19adf616-8789-4dab-890b-48c2987a9ddf" providerId="AD" clId="Web-{3EE18B2E-9C3D-C5EE-18AE-3AC8317DB610}" dt="2023-01-04T14:50:25.879" v="1484" actId="1076"/>
        <pc:sldMkLst>
          <pc:docMk/>
          <pc:sldMk cId="1319461600" sldId="262"/>
        </pc:sldMkLst>
        <pc:spChg chg="del">
          <ac:chgData name="Pascale DELAMARE" userId="S::p.delamare@fondationface.org::19adf616-8789-4dab-890b-48c2987a9ddf" providerId="AD" clId="Web-{3EE18B2E-9C3D-C5EE-18AE-3AC8317DB610}" dt="2023-01-04T13:45:00.739" v="770"/>
          <ac:spMkLst>
            <pc:docMk/>
            <pc:sldMk cId="1319461600" sldId="262"/>
            <ac:spMk id="2" creationId="{416A1610-090E-8D6F-3A3A-4452B445180C}"/>
          </ac:spMkLst>
        </pc:spChg>
        <pc:spChg chg="mod">
          <ac:chgData name="Pascale DELAMARE" userId="S::p.delamare@fondationface.org::19adf616-8789-4dab-890b-48c2987a9ddf" providerId="AD" clId="Web-{3EE18B2E-9C3D-C5EE-18AE-3AC8317DB610}" dt="2023-01-04T14:50:25.879" v="1484" actId="1076"/>
          <ac:spMkLst>
            <pc:docMk/>
            <pc:sldMk cId="1319461600" sldId="262"/>
            <ac:spMk id="3" creationId="{AA1B4776-2504-D5BB-C299-095E63D8C393}"/>
          </ac:spMkLst>
        </pc:spChg>
        <pc:spChg chg="add mod">
          <ac:chgData name="Pascale DELAMARE" userId="S::p.delamare@fondationface.org::19adf616-8789-4dab-890b-48c2987a9ddf" providerId="AD" clId="Web-{3EE18B2E-9C3D-C5EE-18AE-3AC8317DB610}" dt="2023-01-04T13:51:29.081" v="916"/>
          <ac:spMkLst>
            <pc:docMk/>
            <pc:sldMk cId="1319461600" sldId="262"/>
            <ac:spMk id="6" creationId="{E8DEA517-7985-E4A6-0D57-F3EADF9CD4C8}"/>
          </ac:spMkLst>
        </pc:spChg>
        <pc:picChg chg="add">
          <ac:chgData name="Pascale DELAMARE" userId="S::p.delamare@fondationface.org::19adf616-8789-4dab-890b-48c2987a9ddf" providerId="AD" clId="Web-{3EE18B2E-9C3D-C5EE-18AE-3AC8317DB610}" dt="2023-01-04T13:44:56.551" v="769"/>
          <ac:picMkLst>
            <pc:docMk/>
            <pc:sldMk cId="1319461600" sldId="262"/>
            <ac:picMk id="5" creationId="{19BB3C3E-151B-AEB4-759A-DAF91AEF705F}"/>
          </ac:picMkLst>
        </pc:picChg>
      </pc:sldChg>
      <pc:sldChg chg="modSp new del">
        <pc:chgData name="Pascale DELAMARE" userId="S::p.delamare@fondationface.org::19adf616-8789-4dab-890b-48c2987a9ddf" providerId="AD" clId="Web-{3EE18B2E-9C3D-C5EE-18AE-3AC8317DB610}" dt="2023-01-04T14:15:55.055" v="1104"/>
        <pc:sldMkLst>
          <pc:docMk/>
          <pc:sldMk cId="1108211719" sldId="263"/>
        </pc:sldMkLst>
        <pc:spChg chg="mod">
          <ac:chgData name="Pascale DELAMARE" userId="S::p.delamare@fondationface.org::19adf616-8789-4dab-890b-48c2987a9ddf" providerId="AD" clId="Web-{3EE18B2E-9C3D-C5EE-18AE-3AC8317DB610}" dt="2023-01-04T14:15:43.305" v="1101" actId="20577"/>
          <ac:spMkLst>
            <pc:docMk/>
            <pc:sldMk cId="1108211719" sldId="263"/>
            <ac:spMk id="2" creationId="{5AE1C5FB-6803-8CD8-3D51-9E65D04E007B}"/>
          </ac:spMkLst>
        </pc:spChg>
        <pc:spChg chg="mod">
          <ac:chgData name="Pascale DELAMARE" userId="S::p.delamare@fondationface.org::19adf616-8789-4dab-890b-48c2987a9ddf" providerId="AD" clId="Web-{3EE18B2E-9C3D-C5EE-18AE-3AC8317DB610}" dt="2023-01-04T14:06:11.503" v="1015" actId="20577"/>
          <ac:spMkLst>
            <pc:docMk/>
            <pc:sldMk cId="1108211719" sldId="263"/>
            <ac:spMk id="3" creationId="{A754B686-CBF8-987F-9CCC-D7A36F5805F9}"/>
          </ac:spMkLst>
        </pc:spChg>
      </pc:sldChg>
      <pc:sldChg chg="addSp delSp modSp new">
        <pc:chgData name="Pascale DELAMARE" userId="S::p.delamare@fondationface.org::19adf616-8789-4dab-890b-48c2987a9ddf" providerId="AD" clId="Web-{3EE18B2E-9C3D-C5EE-18AE-3AC8317DB610}" dt="2023-01-04T14:45:00.665" v="1350" actId="1076"/>
        <pc:sldMkLst>
          <pc:docMk/>
          <pc:sldMk cId="2216839109" sldId="264"/>
        </pc:sldMkLst>
        <pc:spChg chg="add del mod">
          <ac:chgData name="Pascale DELAMARE" userId="S::p.delamare@fondationface.org::19adf616-8789-4dab-890b-48c2987a9ddf" providerId="AD" clId="Web-{3EE18B2E-9C3D-C5EE-18AE-3AC8317DB610}" dt="2023-01-04T14:44:44.680" v="1342" actId="20577"/>
          <ac:spMkLst>
            <pc:docMk/>
            <pc:sldMk cId="2216839109" sldId="264"/>
            <ac:spMk id="2" creationId="{6819696D-59EC-97AE-5895-2B4143D1F692}"/>
          </ac:spMkLst>
        </pc:spChg>
        <pc:spChg chg="del">
          <ac:chgData name="Pascale DELAMARE" userId="S::p.delamare@fondationface.org::19adf616-8789-4dab-890b-48c2987a9ddf" providerId="AD" clId="Web-{3EE18B2E-9C3D-C5EE-18AE-3AC8317DB610}" dt="2023-01-04T13:58:16.330" v="936"/>
          <ac:spMkLst>
            <pc:docMk/>
            <pc:sldMk cId="2216839109" sldId="264"/>
            <ac:spMk id="3" creationId="{33E0A372-5EBD-744B-C2EB-FC97F283D031}"/>
          </ac:spMkLst>
        </pc:spChg>
        <pc:spChg chg="add del mod">
          <ac:chgData name="Pascale DELAMARE" userId="S::p.delamare@fondationface.org::19adf616-8789-4dab-890b-48c2987a9ddf" providerId="AD" clId="Web-{3EE18B2E-9C3D-C5EE-18AE-3AC8317DB610}" dt="2023-01-04T14:40:48.593" v="1307"/>
          <ac:spMkLst>
            <pc:docMk/>
            <pc:sldMk cId="2216839109" sldId="264"/>
            <ac:spMk id="13" creationId="{9B8AFE7A-287A-818C-09AF-12F79020DA10}"/>
          </ac:spMkLst>
        </pc:spChg>
        <pc:picChg chg="add mod ord">
          <ac:chgData name="Pascale DELAMARE" userId="S::p.delamare@fondationface.org::19adf616-8789-4dab-890b-48c2987a9ddf" providerId="AD" clId="Web-{3EE18B2E-9C3D-C5EE-18AE-3AC8317DB610}" dt="2023-01-04T14:44:51.508" v="1346" actId="14100"/>
          <ac:picMkLst>
            <pc:docMk/>
            <pc:sldMk cId="2216839109" sldId="264"/>
            <ac:picMk id="4" creationId="{40C1E15F-2A2B-20CB-E101-A231E91DD54E}"/>
          </ac:picMkLst>
        </pc:picChg>
        <pc:picChg chg="add mod">
          <ac:chgData name="Pascale DELAMARE" userId="S::p.delamare@fondationface.org::19adf616-8789-4dab-890b-48c2987a9ddf" providerId="AD" clId="Web-{3EE18B2E-9C3D-C5EE-18AE-3AC8317DB610}" dt="2023-01-04T14:44:53.977" v="1347" actId="1076"/>
          <ac:picMkLst>
            <pc:docMk/>
            <pc:sldMk cId="2216839109" sldId="264"/>
            <ac:picMk id="5" creationId="{72E73025-25DE-87B5-89ED-8CD89E3EC71B}"/>
          </ac:picMkLst>
        </pc:picChg>
        <pc:picChg chg="add del mod">
          <ac:chgData name="Pascale DELAMARE" userId="S::p.delamare@fondationface.org::19adf616-8789-4dab-890b-48c2987a9ddf" providerId="AD" clId="Web-{3EE18B2E-9C3D-C5EE-18AE-3AC8317DB610}" dt="2023-01-04T13:59:19.051" v="941"/>
          <ac:picMkLst>
            <pc:docMk/>
            <pc:sldMk cId="2216839109" sldId="264"/>
            <ac:picMk id="6" creationId="{F8512E27-FA1F-A6BD-01EC-42B504062675}"/>
          </ac:picMkLst>
        </pc:picChg>
        <pc:picChg chg="add mod">
          <ac:chgData name="Pascale DELAMARE" userId="S::p.delamare@fondationface.org::19adf616-8789-4dab-890b-48c2987a9ddf" providerId="AD" clId="Web-{3EE18B2E-9C3D-C5EE-18AE-3AC8317DB610}" dt="2023-01-04T14:44:57.946" v="1349" actId="14100"/>
          <ac:picMkLst>
            <pc:docMk/>
            <pc:sldMk cId="2216839109" sldId="264"/>
            <ac:picMk id="7" creationId="{107FB30F-EEB8-B728-2039-B1DB4ACBD6CC}"/>
          </ac:picMkLst>
        </pc:picChg>
        <pc:picChg chg="add mod">
          <ac:chgData name="Pascale DELAMARE" userId="S::p.delamare@fondationface.org::19adf616-8789-4dab-890b-48c2987a9ddf" providerId="AD" clId="Web-{3EE18B2E-9C3D-C5EE-18AE-3AC8317DB610}" dt="2023-01-04T14:45:00.665" v="1350" actId="1076"/>
          <ac:picMkLst>
            <pc:docMk/>
            <pc:sldMk cId="2216839109" sldId="264"/>
            <ac:picMk id="8" creationId="{6DA14883-6C13-0000-685E-335DA1B41061}"/>
          </ac:picMkLst>
        </pc:picChg>
        <pc:picChg chg="add mod">
          <ac:chgData name="Pascale DELAMARE" userId="S::p.delamare@fondationface.org::19adf616-8789-4dab-890b-48c2987a9ddf" providerId="AD" clId="Web-{3EE18B2E-9C3D-C5EE-18AE-3AC8317DB610}" dt="2023-01-04T14:03:33.935" v="999" actId="1076"/>
          <ac:picMkLst>
            <pc:docMk/>
            <pc:sldMk cId="2216839109" sldId="264"/>
            <ac:picMk id="9" creationId="{23AD1294-B161-54A3-FC87-D97F0D77066E}"/>
          </ac:picMkLst>
        </pc:picChg>
        <pc:picChg chg="add">
          <ac:chgData name="Pascale DELAMARE" userId="S::p.delamare@fondationface.org::19adf616-8789-4dab-890b-48c2987a9ddf" providerId="AD" clId="Web-{3EE18B2E-9C3D-C5EE-18AE-3AC8317DB610}" dt="2023-01-04T14:07:05.396" v="1021"/>
          <ac:picMkLst>
            <pc:docMk/>
            <pc:sldMk cId="2216839109" sldId="264"/>
            <ac:picMk id="11" creationId="{00358006-2411-5C88-8DA6-FB48A4F0BE40}"/>
          </ac:picMkLst>
        </pc:picChg>
      </pc:sldChg>
      <pc:sldChg chg="addSp delSp modSp new">
        <pc:chgData name="Pascale DELAMARE" userId="S::p.delamare@fondationface.org::19adf616-8789-4dab-890b-48c2987a9ddf" providerId="AD" clId="Web-{3EE18B2E-9C3D-C5EE-18AE-3AC8317DB610}" dt="2023-01-04T14:48:21.765" v="1398" actId="1076"/>
        <pc:sldMkLst>
          <pc:docMk/>
          <pc:sldMk cId="2923068991" sldId="265"/>
        </pc:sldMkLst>
        <pc:spChg chg="del">
          <ac:chgData name="Pascale DELAMARE" userId="S::p.delamare@fondationface.org::19adf616-8789-4dab-890b-48c2987a9ddf" providerId="AD" clId="Web-{3EE18B2E-9C3D-C5EE-18AE-3AC8317DB610}" dt="2023-01-04T14:08:05.382" v="1033"/>
          <ac:spMkLst>
            <pc:docMk/>
            <pc:sldMk cId="2923068991" sldId="265"/>
            <ac:spMk id="2" creationId="{C1CD3C1C-C6E5-7859-DE93-D8D20381533E}"/>
          </ac:spMkLst>
        </pc:spChg>
        <pc:spChg chg="del">
          <ac:chgData name="Pascale DELAMARE" userId="S::p.delamare@fondationface.org::19adf616-8789-4dab-890b-48c2987a9ddf" providerId="AD" clId="Web-{3EE18B2E-9C3D-C5EE-18AE-3AC8317DB610}" dt="2023-01-04T14:08:03.757" v="1032"/>
          <ac:spMkLst>
            <pc:docMk/>
            <pc:sldMk cId="2923068991" sldId="265"/>
            <ac:spMk id="3" creationId="{7C73D4FA-563B-513D-7725-8CFCDDD89B15}"/>
          </ac:spMkLst>
        </pc:spChg>
        <pc:spChg chg="add mod">
          <ac:chgData name="Pascale DELAMARE" userId="S::p.delamare@fondationface.org::19adf616-8789-4dab-890b-48c2987a9ddf" providerId="AD" clId="Web-{3EE18B2E-9C3D-C5EE-18AE-3AC8317DB610}" dt="2023-01-04T14:48:21.765" v="1398" actId="1076"/>
          <ac:spMkLst>
            <pc:docMk/>
            <pc:sldMk cId="2923068991" sldId="265"/>
            <ac:spMk id="6" creationId="{49AEA076-5309-D4E6-8D70-5D6F1B0A4288}"/>
          </ac:spMkLst>
        </pc:spChg>
        <pc:picChg chg="add">
          <ac:chgData name="Pascale DELAMARE" userId="S::p.delamare@fondationface.org::19adf616-8789-4dab-890b-48c2987a9ddf" providerId="AD" clId="Web-{3EE18B2E-9C3D-C5EE-18AE-3AC8317DB610}" dt="2023-01-04T14:07:08.974" v="1022"/>
          <ac:picMkLst>
            <pc:docMk/>
            <pc:sldMk cId="2923068991" sldId="265"/>
            <ac:picMk id="5" creationId="{6FBDC246-C974-1723-C4CA-7CAF2551D6B1}"/>
          </ac:picMkLst>
        </pc:picChg>
      </pc:sldChg>
      <pc:sldChg chg="addSp delSp modSp new">
        <pc:chgData name="Pascale DELAMARE" userId="S::p.delamare@fondationface.org::19adf616-8789-4dab-890b-48c2987a9ddf" providerId="AD" clId="Web-{3EE18B2E-9C3D-C5EE-18AE-3AC8317DB610}" dt="2023-01-04T14:48:15.922" v="1397" actId="1076"/>
        <pc:sldMkLst>
          <pc:docMk/>
          <pc:sldMk cId="1922396322" sldId="266"/>
        </pc:sldMkLst>
        <pc:spChg chg="del">
          <ac:chgData name="Pascale DELAMARE" userId="S::p.delamare@fondationface.org::19adf616-8789-4dab-890b-48c2987a9ddf" providerId="AD" clId="Web-{3EE18B2E-9C3D-C5EE-18AE-3AC8317DB610}" dt="2023-01-04T14:09:07.041" v="1047"/>
          <ac:spMkLst>
            <pc:docMk/>
            <pc:sldMk cId="1922396322" sldId="266"/>
            <ac:spMk id="2" creationId="{61EA3C21-DD52-B9E3-C27B-435C840D1B0D}"/>
          </ac:spMkLst>
        </pc:spChg>
        <pc:spChg chg="del">
          <ac:chgData name="Pascale DELAMARE" userId="S::p.delamare@fondationface.org::19adf616-8789-4dab-890b-48c2987a9ddf" providerId="AD" clId="Web-{3EE18B2E-9C3D-C5EE-18AE-3AC8317DB610}" dt="2023-01-04T14:09:05.353" v="1046"/>
          <ac:spMkLst>
            <pc:docMk/>
            <pc:sldMk cId="1922396322" sldId="266"/>
            <ac:spMk id="3" creationId="{92DAB7A9-D511-CF46-A97A-C7F062EEC5B6}"/>
          </ac:spMkLst>
        </pc:spChg>
        <pc:spChg chg="add mod">
          <ac:chgData name="Pascale DELAMARE" userId="S::p.delamare@fondationface.org::19adf616-8789-4dab-890b-48c2987a9ddf" providerId="AD" clId="Web-{3EE18B2E-9C3D-C5EE-18AE-3AC8317DB610}" dt="2023-01-04T14:48:15.922" v="1397" actId="1076"/>
          <ac:spMkLst>
            <pc:docMk/>
            <pc:sldMk cId="1922396322" sldId="266"/>
            <ac:spMk id="6" creationId="{F00BB344-58B7-982C-0D86-C2BBEB936BF8}"/>
          </ac:spMkLst>
        </pc:spChg>
        <pc:picChg chg="add">
          <ac:chgData name="Pascale DELAMARE" userId="S::p.delamare@fondationface.org::19adf616-8789-4dab-890b-48c2987a9ddf" providerId="AD" clId="Web-{3EE18B2E-9C3D-C5EE-18AE-3AC8317DB610}" dt="2023-01-04T14:07:20.021" v="1025"/>
          <ac:picMkLst>
            <pc:docMk/>
            <pc:sldMk cId="1922396322" sldId="266"/>
            <ac:picMk id="5" creationId="{B5A7CD78-904D-0794-5A0F-0A16615945CC}"/>
          </ac:picMkLst>
        </pc:picChg>
      </pc:sldChg>
      <pc:sldChg chg="addSp delSp modSp new">
        <pc:chgData name="Pascale DELAMARE" userId="S::p.delamare@fondationface.org::19adf616-8789-4dab-890b-48c2987a9ddf" providerId="AD" clId="Web-{3EE18B2E-9C3D-C5EE-18AE-3AC8317DB610}" dt="2023-01-04T14:48:09.656" v="1396" actId="1076"/>
        <pc:sldMkLst>
          <pc:docMk/>
          <pc:sldMk cId="1494933180" sldId="267"/>
        </pc:sldMkLst>
        <pc:spChg chg="del">
          <ac:chgData name="Pascale DELAMARE" userId="S::p.delamare@fondationface.org::19adf616-8789-4dab-890b-48c2987a9ddf" providerId="AD" clId="Web-{3EE18B2E-9C3D-C5EE-18AE-3AC8317DB610}" dt="2023-01-04T14:11:01.264" v="1070"/>
          <ac:spMkLst>
            <pc:docMk/>
            <pc:sldMk cId="1494933180" sldId="267"/>
            <ac:spMk id="2" creationId="{5F8F952F-C3E4-1DC9-5DA5-464BD6EA7F3F}"/>
          </ac:spMkLst>
        </pc:spChg>
        <pc:spChg chg="del">
          <ac:chgData name="Pascale DELAMARE" userId="S::p.delamare@fondationface.org::19adf616-8789-4dab-890b-48c2987a9ddf" providerId="AD" clId="Web-{3EE18B2E-9C3D-C5EE-18AE-3AC8317DB610}" dt="2023-01-04T14:10:56.342" v="1069"/>
          <ac:spMkLst>
            <pc:docMk/>
            <pc:sldMk cId="1494933180" sldId="267"/>
            <ac:spMk id="3" creationId="{88475328-C32C-4733-F64F-D793D7D8A9A8}"/>
          </ac:spMkLst>
        </pc:spChg>
        <pc:spChg chg="add mod">
          <ac:chgData name="Pascale DELAMARE" userId="S::p.delamare@fondationface.org::19adf616-8789-4dab-890b-48c2987a9ddf" providerId="AD" clId="Web-{3EE18B2E-9C3D-C5EE-18AE-3AC8317DB610}" dt="2023-01-04T14:48:09.656" v="1396" actId="1076"/>
          <ac:spMkLst>
            <pc:docMk/>
            <pc:sldMk cId="1494933180" sldId="267"/>
            <ac:spMk id="6" creationId="{7F05E4D8-AA8D-6B9D-B110-EBF10DA63636}"/>
          </ac:spMkLst>
        </pc:spChg>
        <pc:picChg chg="add">
          <ac:chgData name="Pascale DELAMARE" userId="S::p.delamare@fondationface.org::19adf616-8789-4dab-890b-48c2987a9ddf" providerId="AD" clId="Web-{3EE18B2E-9C3D-C5EE-18AE-3AC8317DB610}" dt="2023-01-04T14:07:22.787" v="1026"/>
          <ac:picMkLst>
            <pc:docMk/>
            <pc:sldMk cId="1494933180" sldId="267"/>
            <ac:picMk id="5" creationId="{3719615D-DDF6-FF66-4ED8-F3C3A16672B9}"/>
          </ac:picMkLst>
        </pc:picChg>
      </pc:sldChg>
      <pc:sldChg chg="addSp delSp modSp add replId">
        <pc:chgData name="Pascale DELAMARE" userId="S::p.delamare@fondationface.org::19adf616-8789-4dab-890b-48c2987a9ddf" providerId="AD" clId="Web-{3EE18B2E-9C3D-C5EE-18AE-3AC8317DB610}" dt="2023-01-04T14:25:43.436" v="1216" actId="20577"/>
        <pc:sldMkLst>
          <pc:docMk/>
          <pc:sldMk cId="964357663" sldId="268"/>
        </pc:sldMkLst>
        <pc:spChg chg="del">
          <ac:chgData name="Pascale DELAMARE" userId="S::p.delamare@fondationface.org::19adf616-8789-4dab-890b-48c2987a9ddf" providerId="AD" clId="Web-{3EE18B2E-9C3D-C5EE-18AE-3AC8317DB610}" dt="2023-01-04T14:16:58.558" v="1114"/>
          <ac:spMkLst>
            <pc:docMk/>
            <pc:sldMk cId="964357663" sldId="268"/>
            <ac:spMk id="2" creationId="{5F8F952F-C3E4-1DC9-5DA5-464BD6EA7F3F}"/>
          </ac:spMkLst>
        </pc:spChg>
        <pc:spChg chg="del">
          <ac:chgData name="Pascale DELAMARE" userId="S::p.delamare@fondationface.org::19adf616-8789-4dab-890b-48c2987a9ddf" providerId="AD" clId="Web-{3EE18B2E-9C3D-C5EE-18AE-3AC8317DB610}" dt="2023-01-04T14:17:00.183" v="1115"/>
          <ac:spMkLst>
            <pc:docMk/>
            <pc:sldMk cId="964357663" sldId="268"/>
            <ac:spMk id="3" creationId="{88475328-C32C-4733-F64F-D793D7D8A9A8}"/>
          </ac:spMkLst>
        </pc:spChg>
        <pc:spChg chg="add mod">
          <ac:chgData name="Pascale DELAMARE" userId="S::p.delamare@fondationface.org::19adf616-8789-4dab-890b-48c2987a9ddf" providerId="AD" clId="Web-{3EE18B2E-9C3D-C5EE-18AE-3AC8317DB610}" dt="2023-01-04T14:25:43.436" v="1216" actId="20577"/>
          <ac:spMkLst>
            <pc:docMk/>
            <pc:sldMk cId="964357663" sldId="268"/>
            <ac:spMk id="4" creationId="{98C82E8E-0239-8A9A-8A8C-C19C73035A6A}"/>
          </ac:spMkLst>
        </pc:spChg>
      </pc:sldChg>
      <pc:sldChg chg="addSp delSp modSp add replId">
        <pc:chgData name="Pascale DELAMARE" userId="S::p.delamare@fondationface.org::19adf616-8789-4dab-890b-48c2987a9ddf" providerId="AD" clId="Web-{3EE18B2E-9C3D-C5EE-18AE-3AC8317DB610}" dt="2023-01-04T14:47:45.795" v="1393" actId="1076"/>
        <pc:sldMkLst>
          <pc:docMk/>
          <pc:sldMk cId="3595282459" sldId="269"/>
        </pc:sldMkLst>
        <pc:spChg chg="del">
          <ac:chgData name="Pascale DELAMARE" userId="S::p.delamare@fondationface.org::19adf616-8789-4dab-890b-48c2987a9ddf" providerId="AD" clId="Web-{3EE18B2E-9C3D-C5EE-18AE-3AC8317DB610}" dt="2023-01-04T14:19:46.204" v="1142"/>
          <ac:spMkLst>
            <pc:docMk/>
            <pc:sldMk cId="3595282459" sldId="269"/>
            <ac:spMk id="2" creationId="{5F8F952F-C3E4-1DC9-5DA5-464BD6EA7F3F}"/>
          </ac:spMkLst>
        </pc:spChg>
        <pc:spChg chg="del">
          <ac:chgData name="Pascale DELAMARE" userId="S::p.delamare@fondationface.org::19adf616-8789-4dab-890b-48c2987a9ddf" providerId="AD" clId="Web-{3EE18B2E-9C3D-C5EE-18AE-3AC8317DB610}" dt="2023-01-04T14:19:48.048" v="1143"/>
          <ac:spMkLst>
            <pc:docMk/>
            <pc:sldMk cId="3595282459" sldId="269"/>
            <ac:spMk id="3" creationId="{88475328-C32C-4733-F64F-D793D7D8A9A8}"/>
          </ac:spMkLst>
        </pc:spChg>
        <pc:spChg chg="add mod">
          <ac:chgData name="Pascale DELAMARE" userId="S::p.delamare@fondationface.org::19adf616-8789-4dab-890b-48c2987a9ddf" providerId="AD" clId="Web-{3EE18B2E-9C3D-C5EE-18AE-3AC8317DB610}" dt="2023-01-04T14:47:45.795" v="1393" actId="1076"/>
          <ac:spMkLst>
            <pc:docMk/>
            <pc:sldMk cId="3595282459" sldId="269"/>
            <ac:spMk id="4" creationId="{A3B0F908-EEF6-C8FD-8E5B-521AE77CACB3}"/>
          </ac:spMkLst>
        </pc:spChg>
      </pc:sldChg>
      <pc:sldChg chg="addSp delSp modSp add replId">
        <pc:chgData name="Pascale DELAMARE" userId="S::p.delamare@fondationface.org::19adf616-8789-4dab-890b-48c2987a9ddf" providerId="AD" clId="Web-{3EE18B2E-9C3D-C5EE-18AE-3AC8317DB610}" dt="2023-01-04T14:47:38.123" v="1392" actId="1076"/>
        <pc:sldMkLst>
          <pc:docMk/>
          <pc:sldMk cId="1539653671" sldId="270"/>
        </pc:sldMkLst>
        <pc:spChg chg="del">
          <ac:chgData name="Pascale DELAMARE" userId="S::p.delamare@fondationface.org::19adf616-8789-4dab-890b-48c2987a9ddf" providerId="AD" clId="Web-{3EE18B2E-9C3D-C5EE-18AE-3AC8317DB610}" dt="2023-01-04T14:17:41.293" v="1128"/>
          <ac:spMkLst>
            <pc:docMk/>
            <pc:sldMk cId="1539653671" sldId="270"/>
            <ac:spMk id="2" creationId="{5F8F952F-C3E4-1DC9-5DA5-464BD6EA7F3F}"/>
          </ac:spMkLst>
        </pc:spChg>
        <pc:spChg chg="mod">
          <ac:chgData name="Pascale DELAMARE" userId="S::p.delamare@fondationface.org::19adf616-8789-4dab-890b-48c2987a9ddf" providerId="AD" clId="Web-{3EE18B2E-9C3D-C5EE-18AE-3AC8317DB610}" dt="2023-01-04T14:20:03.252" v="1145" actId="14100"/>
          <ac:spMkLst>
            <pc:docMk/>
            <pc:sldMk cId="1539653671" sldId="270"/>
            <ac:spMk id="3" creationId="{88475328-C32C-4733-F64F-D793D7D8A9A8}"/>
          </ac:spMkLst>
        </pc:spChg>
        <pc:spChg chg="add mod">
          <ac:chgData name="Pascale DELAMARE" userId="S::p.delamare@fondationface.org::19adf616-8789-4dab-890b-48c2987a9ddf" providerId="AD" clId="Web-{3EE18B2E-9C3D-C5EE-18AE-3AC8317DB610}" dt="2023-01-04T14:47:38.123" v="1392" actId="1076"/>
          <ac:spMkLst>
            <pc:docMk/>
            <pc:sldMk cId="1539653671" sldId="270"/>
            <ac:spMk id="4" creationId="{C4D9FC1C-9FE4-EE7A-11B5-F060E14D640B}"/>
          </ac:spMkLst>
        </pc:spChg>
      </pc:sldChg>
      <pc:sldChg chg="addSp delSp modSp add">
        <pc:chgData name="Pascale DELAMARE" userId="S::p.delamare@fondationface.org::19adf616-8789-4dab-890b-48c2987a9ddf" providerId="AD" clId="Web-{3EE18B2E-9C3D-C5EE-18AE-3AC8317DB610}" dt="2023-01-04T14:47:51.593" v="1394" actId="1076"/>
        <pc:sldMkLst>
          <pc:docMk/>
          <pc:sldMk cId="2382612166" sldId="271"/>
        </pc:sldMkLst>
        <pc:spChg chg="del">
          <ac:chgData name="Pascale DELAMARE" userId="S::p.delamare@fondationface.org::19adf616-8789-4dab-890b-48c2987a9ddf" providerId="AD" clId="Web-{3EE18B2E-9C3D-C5EE-18AE-3AC8317DB610}" dt="2023-01-04T14:19:39.954" v="1140"/>
          <ac:spMkLst>
            <pc:docMk/>
            <pc:sldMk cId="2382612166" sldId="271"/>
            <ac:spMk id="2" creationId="{8ECAC667-D802-C7D3-91E6-46AFC2F7B487}"/>
          </ac:spMkLst>
        </pc:spChg>
        <pc:spChg chg="del">
          <ac:chgData name="Pascale DELAMARE" userId="S::p.delamare@fondationface.org::19adf616-8789-4dab-890b-48c2987a9ddf" providerId="AD" clId="Web-{3EE18B2E-9C3D-C5EE-18AE-3AC8317DB610}" dt="2023-01-04T14:19:42.923" v="1141"/>
          <ac:spMkLst>
            <pc:docMk/>
            <pc:sldMk cId="2382612166" sldId="271"/>
            <ac:spMk id="3" creationId="{96AE5967-3809-9A11-D315-DCFAD1C76892}"/>
          </ac:spMkLst>
        </pc:spChg>
        <pc:spChg chg="add mod">
          <ac:chgData name="Pascale DELAMARE" userId="S::p.delamare@fondationface.org::19adf616-8789-4dab-890b-48c2987a9ddf" providerId="AD" clId="Web-{3EE18B2E-9C3D-C5EE-18AE-3AC8317DB610}" dt="2023-01-04T14:47:51.593" v="1394" actId="1076"/>
          <ac:spMkLst>
            <pc:docMk/>
            <pc:sldMk cId="2382612166" sldId="271"/>
            <ac:spMk id="4" creationId="{C812A429-030F-FA15-D924-5AC41C3D2965}"/>
          </ac:spMkLst>
        </pc:spChg>
        <pc:picChg chg="add">
          <ac:chgData name="Pascale DELAMARE" userId="S::p.delamare@fondationface.org::19adf616-8789-4dab-890b-48c2987a9ddf" providerId="AD" clId="Web-{3EE18B2E-9C3D-C5EE-18AE-3AC8317DB610}" dt="2023-01-04T14:16:04.868" v="1105"/>
          <ac:picMkLst>
            <pc:docMk/>
            <pc:sldMk cId="2382612166" sldId="271"/>
            <ac:picMk id="6" creationId="{03168959-E799-B6DC-F2E2-A9ACE6F73960}"/>
          </ac:picMkLst>
        </pc:picChg>
      </pc:sldChg>
      <pc:sldChg chg="new del">
        <pc:chgData name="Pascale DELAMARE" userId="S::p.delamare@fondationface.org::19adf616-8789-4dab-890b-48c2987a9ddf" providerId="AD" clId="Web-{3EE18B2E-9C3D-C5EE-18AE-3AC8317DB610}" dt="2023-01-04T14:13:18.737" v="1086"/>
        <pc:sldMkLst>
          <pc:docMk/>
          <pc:sldMk cId="2445915204" sldId="271"/>
        </pc:sldMkLst>
      </pc:sldChg>
      <pc:sldChg chg="addSp delSp modSp add">
        <pc:chgData name="Pascale DELAMARE" userId="S::p.delamare@fondationface.org::19adf616-8789-4dab-890b-48c2987a9ddf" providerId="AD" clId="Web-{3EE18B2E-9C3D-C5EE-18AE-3AC8317DB610}" dt="2023-01-04T14:47:56.671" v="1395" actId="1076"/>
        <pc:sldMkLst>
          <pc:docMk/>
          <pc:sldMk cId="2770648353" sldId="272"/>
        </pc:sldMkLst>
        <pc:spChg chg="del">
          <ac:chgData name="Pascale DELAMARE" userId="S::p.delamare@fondationface.org::19adf616-8789-4dab-890b-48c2987a9ddf" providerId="AD" clId="Web-{3EE18B2E-9C3D-C5EE-18AE-3AC8317DB610}" dt="2023-01-04T14:19:36.188" v="1139"/>
          <ac:spMkLst>
            <pc:docMk/>
            <pc:sldMk cId="2770648353" sldId="272"/>
            <ac:spMk id="2" creationId="{8ECAC667-D802-C7D3-91E6-46AFC2F7B487}"/>
          </ac:spMkLst>
        </pc:spChg>
        <pc:spChg chg="del">
          <ac:chgData name="Pascale DELAMARE" userId="S::p.delamare@fondationface.org::19adf616-8789-4dab-890b-48c2987a9ddf" providerId="AD" clId="Web-{3EE18B2E-9C3D-C5EE-18AE-3AC8317DB610}" dt="2023-01-04T14:19:33.985" v="1138"/>
          <ac:spMkLst>
            <pc:docMk/>
            <pc:sldMk cId="2770648353" sldId="272"/>
            <ac:spMk id="3" creationId="{96AE5967-3809-9A11-D315-DCFAD1C76892}"/>
          </ac:spMkLst>
        </pc:spChg>
        <pc:spChg chg="add mod">
          <ac:chgData name="Pascale DELAMARE" userId="S::p.delamare@fondationface.org::19adf616-8789-4dab-890b-48c2987a9ddf" providerId="AD" clId="Web-{3EE18B2E-9C3D-C5EE-18AE-3AC8317DB610}" dt="2023-01-04T14:47:56.671" v="1395" actId="1076"/>
          <ac:spMkLst>
            <pc:docMk/>
            <pc:sldMk cId="2770648353" sldId="272"/>
            <ac:spMk id="4" creationId="{2090AABE-74CF-1FB5-3613-AC375BD83C6A}"/>
          </ac:spMkLst>
        </pc:spChg>
        <pc:picChg chg="add">
          <ac:chgData name="Pascale DELAMARE" userId="S::p.delamare@fondationface.org::19adf616-8789-4dab-890b-48c2987a9ddf" providerId="AD" clId="Web-{3EE18B2E-9C3D-C5EE-18AE-3AC8317DB610}" dt="2023-01-04T14:16:07.446" v="1106"/>
          <ac:picMkLst>
            <pc:docMk/>
            <pc:sldMk cId="2770648353" sldId="272"/>
            <ac:picMk id="6" creationId="{26C8866B-1B99-11FF-8FF3-022C19520905}"/>
          </ac:picMkLst>
        </pc:picChg>
      </pc:sldChg>
      <pc:sldChg chg="addSp delSp modSp add">
        <pc:chgData name="Pascale DELAMARE" userId="S::p.delamare@fondationface.org::19adf616-8789-4dab-890b-48c2987a9ddf" providerId="AD" clId="Web-{3EE18B2E-9C3D-C5EE-18AE-3AC8317DB610}" dt="2023-01-04T14:46:27.840" v="1368" actId="1076"/>
        <pc:sldMkLst>
          <pc:docMk/>
          <pc:sldMk cId="49336469" sldId="273"/>
        </pc:sldMkLst>
        <pc:spChg chg="del">
          <ac:chgData name="Pascale DELAMARE" userId="S::p.delamare@fondationface.org::19adf616-8789-4dab-890b-48c2987a9ddf" providerId="AD" clId="Web-{3EE18B2E-9C3D-C5EE-18AE-3AC8317DB610}" dt="2023-01-04T14:19:27.954" v="1136"/>
          <ac:spMkLst>
            <pc:docMk/>
            <pc:sldMk cId="49336469" sldId="273"/>
            <ac:spMk id="2" creationId="{8ECAC667-D802-C7D3-91E6-46AFC2F7B487}"/>
          </ac:spMkLst>
        </pc:spChg>
        <pc:spChg chg="del">
          <ac:chgData name="Pascale DELAMARE" userId="S::p.delamare@fondationface.org::19adf616-8789-4dab-890b-48c2987a9ddf" providerId="AD" clId="Web-{3EE18B2E-9C3D-C5EE-18AE-3AC8317DB610}" dt="2023-01-04T14:19:29.907" v="1137"/>
          <ac:spMkLst>
            <pc:docMk/>
            <pc:sldMk cId="49336469" sldId="273"/>
            <ac:spMk id="3" creationId="{96AE5967-3809-9A11-D315-DCFAD1C76892}"/>
          </ac:spMkLst>
        </pc:spChg>
        <pc:spChg chg="add mod">
          <ac:chgData name="Pascale DELAMARE" userId="S::p.delamare@fondationface.org::19adf616-8789-4dab-890b-48c2987a9ddf" providerId="AD" clId="Web-{3EE18B2E-9C3D-C5EE-18AE-3AC8317DB610}" dt="2023-01-04T14:46:27.840" v="1368" actId="1076"/>
          <ac:spMkLst>
            <pc:docMk/>
            <pc:sldMk cId="49336469" sldId="273"/>
            <ac:spMk id="4" creationId="{AE541062-65FD-0492-4C83-DB91232939B9}"/>
          </ac:spMkLst>
        </pc:spChg>
        <pc:picChg chg="add">
          <ac:chgData name="Pascale DELAMARE" userId="S::p.delamare@fondationface.org::19adf616-8789-4dab-890b-48c2987a9ddf" providerId="AD" clId="Web-{3EE18B2E-9C3D-C5EE-18AE-3AC8317DB610}" dt="2023-01-04T14:16:10.243" v="1107"/>
          <ac:picMkLst>
            <pc:docMk/>
            <pc:sldMk cId="49336469" sldId="273"/>
            <ac:picMk id="6" creationId="{928550B3-2726-98DB-CA9D-19B23BD136AE}"/>
          </ac:picMkLst>
        </pc:picChg>
      </pc:sldChg>
      <pc:sldChg chg="addSp delSp modSp new ord">
        <pc:chgData name="Pascale DELAMARE" userId="S::p.delamare@fondationface.org::19adf616-8789-4dab-890b-48c2987a9ddf" providerId="AD" clId="Web-{3EE18B2E-9C3D-C5EE-18AE-3AC8317DB610}" dt="2023-01-04T14:45:52.245" v="1363" actId="20577"/>
        <pc:sldMkLst>
          <pc:docMk/>
          <pc:sldMk cId="3475455608" sldId="274"/>
        </pc:sldMkLst>
        <pc:spChg chg="del">
          <ac:chgData name="Pascale DELAMARE" userId="S::p.delamare@fondationface.org::19adf616-8789-4dab-890b-48c2987a9ddf" providerId="AD" clId="Web-{3EE18B2E-9C3D-C5EE-18AE-3AC8317DB610}" dt="2023-01-04T14:19:17.797" v="1133"/>
          <ac:spMkLst>
            <pc:docMk/>
            <pc:sldMk cId="3475455608" sldId="274"/>
            <ac:spMk id="2" creationId="{651C0CFC-6680-2B76-AC72-46EC49FAC896}"/>
          </ac:spMkLst>
        </pc:spChg>
        <pc:spChg chg="del mod">
          <ac:chgData name="Pascale DELAMARE" userId="S::p.delamare@fondationface.org::19adf616-8789-4dab-890b-48c2987a9ddf" providerId="AD" clId="Web-{3EE18B2E-9C3D-C5EE-18AE-3AC8317DB610}" dt="2023-01-04T14:19:22.391" v="1135"/>
          <ac:spMkLst>
            <pc:docMk/>
            <pc:sldMk cId="3475455608" sldId="274"/>
            <ac:spMk id="3" creationId="{304CD491-6899-A45B-48A5-B251392A5D5B}"/>
          </ac:spMkLst>
        </pc:spChg>
        <pc:spChg chg="add del mod">
          <ac:chgData name="Pascale DELAMARE" userId="S::p.delamare@fondationface.org::19adf616-8789-4dab-890b-48c2987a9ddf" providerId="AD" clId="Web-{3EE18B2E-9C3D-C5EE-18AE-3AC8317DB610}" dt="2023-01-04T14:27:58.300" v="1259"/>
          <ac:spMkLst>
            <pc:docMk/>
            <pc:sldMk cId="3475455608" sldId="274"/>
            <ac:spMk id="4" creationId="{D0403C57-B39D-91A4-D36C-4778489602F2}"/>
          </ac:spMkLst>
        </pc:spChg>
        <pc:spChg chg="add mod">
          <ac:chgData name="Pascale DELAMARE" userId="S::p.delamare@fondationface.org::19adf616-8789-4dab-890b-48c2987a9ddf" providerId="AD" clId="Web-{3EE18B2E-9C3D-C5EE-18AE-3AC8317DB610}" dt="2023-01-04T14:45:52.245" v="1363" actId="20577"/>
          <ac:spMkLst>
            <pc:docMk/>
            <pc:sldMk cId="3475455608" sldId="274"/>
            <ac:spMk id="8" creationId="{0A2C8AD3-E093-E4D4-BB97-42393C317AC2}"/>
          </ac:spMkLst>
        </pc:spChg>
        <pc:picChg chg="add">
          <ac:chgData name="Pascale DELAMARE" userId="S::p.delamare@fondationface.org::19adf616-8789-4dab-890b-48c2987a9ddf" providerId="AD" clId="Web-{3EE18B2E-9C3D-C5EE-18AE-3AC8317DB610}" dt="2023-01-04T14:16:13.072" v="1108"/>
          <ac:picMkLst>
            <pc:docMk/>
            <pc:sldMk cId="3475455608" sldId="274"/>
            <ac:picMk id="6" creationId="{DB1B8D5C-512A-97AF-DD0D-112BD0FABCE8}"/>
          </ac:picMkLst>
        </pc:picChg>
        <pc:picChg chg="add mod">
          <ac:chgData name="Pascale DELAMARE" userId="S::p.delamare@fondationface.org::19adf616-8789-4dab-890b-48c2987a9ddf" providerId="AD" clId="Web-{3EE18B2E-9C3D-C5EE-18AE-3AC8317DB610}" dt="2023-01-04T14:39:00.777" v="1291" actId="1076"/>
          <ac:picMkLst>
            <pc:docMk/>
            <pc:sldMk cId="3475455608" sldId="274"/>
            <ac:picMk id="7" creationId="{C8B78DF7-332F-C80C-C8BE-F7C5C256D73B}"/>
          </ac:picMkLst>
        </pc:picChg>
      </pc:sldChg>
      <pc:sldChg chg="addSp delSp modSp new ord">
        <pc:chgData name="Pascale DELAMARE" userId="S::p.delamare@fondationface.org::19adf616-8789-4dab-890b-48c2987a9ddf" providerId="AD" clId="Web-{3EE18B2E-9C3D-C5EE-18AE-3AC8317DB610}" dt="2023-01-04T14:46:16.449" v="1366" actId="1076"/>
        <pc:sldMkLst>
          <pc:docMk/>
          <pc:sldMk cId="2351738118" sldId="275"/>
        </pc:sldMkLst>
        <pc:spChg chg="del">
          <ac:chgData name="Pascale DELAMARE" userId="S::p.delamare@fondationface.org::19adf616-8789-4dab-890b-48c2987a9ddf" providerId="AD" clId="Web-{3EE18B2E-9C3D-C5EE-18AE-3AC8317DB610}" dt="2023-01-04T14:22:01.443" v="1169"/>
          <ac:spMkLst>
            <pc:docMk/>
            <pc:sldMk cId="2351738118" sldId="275"/>
            <ac:spMk id="2" creationId="{4004C09E-3C8C-0710-31C2-E460D6BD4FAC}"/>
          </ac:spMkLst>
        </pc:spChg>
        <pc:spChg chg="del mod">
          <ac:chgData name="Pascale DELAMARE" userId="S::p.delamare@fondationface.org::19adf616-8789-4dab-890b-48c2987a9ddf" providerId="AD" clId="Web-{3EE18B2E-9C3D-C5EE-18AE-3AC8317DB610}" dt="2023-01-04T14:22:38.085" v="1179"/>
          <ac:spMkLst>
            <pc:docMk/>
            <pc:sldMk cId="2351738118" sldId="275"/>
            <ac:spMk id="3" creationId="{17D59385-1D1F-7499-7809-F13D4CA77EDB}"/>
          </ac:spMkLst>
        </pc:spChg>
        <pc:spChg chg="add mod">
          <ac:chgData name="Pascale DELAMARE" userId="S::p.delamare@fondationface.org::19adf616-8789-4dab-890b-48c2987a9ddf" providerId="AD" clId="Web-{3EE18B2E-9C3D-C5EE-18AE-3AC8317DB610}" dt="2023-01-04T14:46:16.449" v="1366" actId="1076"/>
          <ac:spMkLst>
            <pc:docMk/>
            <pc:sldMk cId="2351738118" sldId="275"/>
            <ac:spMk id="4" creationId="{CA76E6FB-8A27-9C11-3611-48D05E79F021}"/>
          </ac:spMkLst>
        </pc:spChg>
        <pc:picChg chg="add">
          <ac:chgData name="Pascale DELAMARE" userId="S::p.delamare@fondationface.org::19adf616-8789-4dab-890b-48c2987a9ddf" providerId="AD" clId="Web-{3EE18B2E-9C3D-C5EE-18AE-3AC8317DB610}" dt="2023-01-04T14:22:48.789" v="1180"/>
          <ac:picMkLst>
            <pc:docMk/>
            <pc:sldMk cId="2351738118" sldId="275"/>
            <ac:picMk id="6" creationId="{C35F9CE9-4682-A231-A4E8-32648F415DAF}"/>
          </ac:picMkLst>
        </pc:picChg>
      </pc:sldChg>
      <pc:sldMasterChg chg="add addSldLayout">
        <pc:chgData name="Pascale DELAMARE" userId="S::p.delamare@fondationface.org::19adf616-8789-4dab-890b-48c2987a9ddf" providerId="AD" clId="Web-{3EE18B2E-9C3D-C5EE-18AE-3AC8317DB610}" dt="2023-01-04T12:27:43.307" v="1"/>
        <pc:sldMasterMkLst>
          <pc:docMk/>
          <pc:sldMasterMk cId="0" sldId="2147488626"/>
        </pc:sldMasterMkLst>
        <pc:sldLayoutChg chg="add">
          <pc:chgData name="Pascale DELAMARE" userId="S::p.delamare@fondationface.org::19adf616-8789-4dab-890b-48c2987a9ddf" providerId="AD" clId="Web-{3EE18B2E-9C3D-C5EE-18AE-3AC8317DB610}" dt="2023-01-04T12:27:43.307" v="1"/>
          <pc:sldLayoutMkLst>
            <pc:docMk/>
            <pc:sldMasterMk cId="0" sldId="2147488626"/>
            <pc:sldLayoutMk cId="1059651724" sldId="2147490098"/>
          </pc:sldLayoutMkLst>
        </pc:sldLayoutChg>
        <pc:sldLayoutChg chg="add">
          <pc:chgData name="Pascale DELAMARE" userId="S::p.delamare@fondationface.org::19adf616-8789-4dab-890b-48c2987a9ddf" providerId="AD" clId="Web-{3EE18B2E-9C3D-C5EE-18AE-3AC8317DB610}" dt="2023-01-04T12:27:43.307" v="1"/>
          <pc:sldLayoutMkLst>
            <pc:docMk/>
            <pc:sldMasterMk cId="0" sldId="2147488626"/>
            <pc:sldLayoutMk cId="2916647515" sldId="2147490099"/>
          </pc:sldLayoutMkLst>
        </pc:sldLayoutChg>
        <pc:sldLayoutChg chg="add">
          <pc:chgData name="Pascale DELAMARE" userId="S::p.delamare@fondationface.org::19adf616-8789-4dab-890b-48c2987a9ddf" providerId="AD" clId="Web-{3EE18B2E-9C3D-C5EE-18AE-3AC8317DB610}" dt="2023-01-04T12:27:43.307" v="1"/>
          <pc:sldLayoutMkLst>
            <pc:docMk/>
            <pc:sldMasterMk cId="0" sldId="2147488626"/>
            <pc:sldLayoutMk cId="773310332" sldId="2147490100"/>
          </pc:sldLayoutMkLst>
        </pc:sldLayoutChg>
        <pc:sldLayoutChg chg="add">
          <pc:chgData name="Pascale DELAMARE" userId="S::p.delamare@fondationface.org::19adf616-8789-4dab-890b-48c2987a9ddf" providerId="AD" clId="Web-{3EE18B2E-9C3D-C5EE-18AE-3AC8317DB610}" dt="2023-01-04T12:27:43.307" v="1"/>
          <pc:sldLayoutMkLst>
            <pc:docMk/>
            <pc:sldMasterMk cId="0" sldId="2147488626"/>
            <pc:sldLayoutMk cId="3855827371" sldId="2147490101"/>
          </pc:sldLayoutMkLst>
        </pc:sldLayoutChg>
        <pc:sldLayoutChg chg="add">
          <pc:chgData name="Pascale DELAMARE" userId="S::p.delamare@fondationface.org::19adf616-8789-4dab-890b-48c2987a9ddf" providerId="AD" clId="Web-{3EE18B2E-9C3D-C5EE-18AE-3AC8317DB610}" dt="2023-01-04T12:27:43.307" v="1"/>
          <pc:sldLayoutMkLst>
            <pc:docMk/>
            <pc:sldMasterMk cId="0" sldId="2147488626"/>
            <pc:sldLayoutMk cId="1014050486" sldId="2147490102"/>
          </pc:sldLayoutMkLst>
        </pc:sldLayoutChg>
        <pc:sldLayoutChg chg="add">
          <pc:chgData name="Pascale DELAMARE" userId="S::p.delamare@fondationface.org::19adf616-8789-4dab-890b-48c2987a9ddf" providerId="AD" clId="Web-{3EE18B2E-9C3D-C5EE-18AE-3AC8317DB610}" dt="2023-01-04T12:27:43.307" v="1"/>
          <pc:sldLayoutMkLst>
            <pc:docMk/>
            <pc:sldMasterMk cId="0" sldId="2147488626"/>
            <pc:sldLayoutMk cId="1225208084" sldId="2147490103"/>
          </pc:sldLayoutMkLst>
        </pc:sldLayoutChg>
        <pc:sldLayoutChg chg="add">
          <pc:chgData name="Pascale DELAMARE" userId="S::p.delamare@fondationface.org::19adf616-8789-4dab-890b-48c2987a9ddf" providerId="AD" clId="Web-{3EE18B2E-9C3D-C5EE-18AE-3AC8317DB610}" dt="2023-01-04T12:27:43.307" v="1"/>
          <pc:sldLayoutMkLst>
            <pc:docMk/>
            <pc:sldMasterMk cId="0" sldId="2147488626"/>
            <pc:sldLayoutMk cId="584903284" sldId="2147490104"/>
          </pc:sldLayoutMkLst>
        </pc:sldLayoutChg>
        <pc:sldLayoutChg chg="add">
          <pc:chgData name="Pascale DELAMARE" userId="S::p.delamare@fondationface.org::19adf616-8789-4dab-890b-48c2987a9ddf" providerId="AD" clId="Web-{3EE18B2E-9C3D-C5EE-18AE-3AC8317DB610}" dt="2023-01-04T12:27:43.307" v="1"/>
          <pc:sldLayoutMkLst>
            <pc:docMk/>
            <pc:sldMasterMk cId="0" sldId="2147488626"/>
            <pc:sldLayoutMk cId="1383652412" sldId="2147490105"/>
          </pc:sldLayoutMkLst>
        </pc:sldLayoutChg>
        <pc:sldLayoutChg chg="add">
          <pc:chgData name="Pascale DELAMARE" userId="S::p.delamare@fondationface.org::19adf616-8789-4dab-890b-48c2987a9ddf" providerId="AD" clId="Web-{3EE18B2E-9C3D-C5EE-18AE-3AC8317DB610}" dt="2023-01-04T12:27:43.307" v="1"/>
          <pc:sldLayoutMkLst>
            <pc:docMk/>
            <pc:sldMasterMk cId="0" sldId="2147488626"/>
            <pc:sldLayoutMk cId="1464209289" sldId="2147490106"/>
          </pc:sldLayoutMkLst>
        </pc:sldLayoutChg>
        <pc:sldLayoutChg chg="add">
          <pc:chgData name="Pascale DELAMARE" userId="S::p.delamare@fondationface.org::19adf616-8789-4dab-890b-48c2987a9ddf" providerId="AD" clId="Web-{3EE18B2E-9C3D-C5EE-18AE-3AC8317DB610}" dt="2023-01-04T12:27:43.307" v="1"/>
          <pc:sldLayoutMkLst>
            <pc:docMk/>
            <pc:sldMasterMk cId="0" sldId="2147488626"/>
            <pc:sldLayoutMk cId="1462906767" sldId="2147490107"/>
          </pc:sldLayoutMkLst>
        </pc:sldLayoutChg>
        <pc:sldLayoutChg chg="add">
          <pc:chgData name="Pascale DELAMARE" userId="S::p.delamare@fondationface.org::19adf616-8789-4dab-890b-48c2987a9ddf" providerId="AD" clId="Web-{3EE18B2E-9C3D-C5EE-18AE-3AC8317DB610}" dt="2023-01-04T12:27:43.307" v="1"/>
          <pc:sldLayoutMkLst>
            <pc:docMk/>
            <pc:sldMasterMk cId="0" sldId="2147488626"/>
            <pc:sldLayoutMk cId="1836308150" sldId="2147490108"/>
          </pc:sldLayoutMkLst>
        </pc:sldLayoutChg>
        <pc:sldLayoutChg chg="add">
          <pc:chgData name="Pascale DELAMARE" userId="S::p.delamare@fondationface.org::19adf616-8789-4dab-890b-48c2987a9ddf" providerId="AD" clId="Web-{3EE18B2E-9C3D-C5EE-18AE-3AC8317DB610}" dt="2023-01-04T12:27:43.307" v="1"/>
          <pc:sldLayoutMkLst>
            <pc:docMk/>
            <pc:sldMasterMk cId="0" sldId="2147488626"/>
            <pc:sldLayoutMk cId="2454139414" sldId="2147490109"/>
          </pc:sldLayoutMkLst>
        </pc:sldLayoutChg>
        <pc:sldLayoutChg chg="add">
          <pc:chgData name="Pascale DELAMARE" userId="S::p.delamare@fondationface.org::19adf616-8789-4dab-890b-48c2987a9ddf" providerId="AD" clId="Web-{3EE18B2E-9C3D-C5EE-18AE-3AC8317DB610}" dt="2023-01-04T12:27:43.307" v="1"/>
          <pc:sldLayoutMkLst>
            <pc:docMk/>
            <pc:sldMasterMk cId="0" sldId="2147488626"/>
            <pc:sldLayoutMk cId="1522093624" sldId="2147490110"/>
          </pc:sldLayoutMkLst>
        </pc:sldLayoutChg>
      </pc:sldMasterChg>
    </pc:docChg>
  </pc:docChgLst>
  <pc:docChgLst>
    <pc:chgData name="Pascale DELAMARE" userId="S::p.delamare@fondationface.org::19adf616-8789-4dab-890b-48c2987a9ddf" providerId="AD" clId="Web-{004D9B29-0E6B-57AC-1BB2-355564794542}"/>
    <pc:docChg chg="modSld">
      <pc:chgData name="Pascale DELAMARE" userId="S::p.delamare@fondationface.org::19adf616-8789-4dab-890b-48c2987a9ddf" providerId="AD" clId="Web-{004D9B29-0E6B-57AC-1BB2-355564794542}" dt="2023-01-04T16:42:49.668" v="194" actId="20577"/>
      <pc:docMkLst>
        <pc:docMk/>
      </pc:docMkLst>
      <pc:sldChg chg="addSp modSp">
        <pc:chgData name="Pascale DELAMARE" userId="S::p.delamare@fondationface.org::19adf616-8789-4dab-890b-48c2987a9ddf" providerId="AD" clId="Web-{004D9B29-0E6B-57AC-1BB2-355564794542}" dt="2023-01-04T16:42:49.668" v="194" actId="20577"/>
        <pc:sldMkLst>
          <pc:docMk/>
          <pc:sldMk cId="2216839109" sldId="264"/>
        </pc:sldMkLst>
        <pc:spChg chg="mod">
          <ac:chgData name="Pascale DELAMARE" userId="S::p.delamare@fondationface.org::19adf616-8789-4dab-890b-48c2987a9ddf" providerId="AD" clId="Web-{004D9B29-0E6B-57AC-1BB2-355564794542}" dt="2023-01-04T16:39:44.349" v="184" actId="20577"/>
          <ac:spMkLst>
            <pc:docMk/>
            <pc:sldMk cId="2216839109" sldId="264"/>
            <ac:spMk id="2" creationId="{6819696D-59EC-97AE-5895-2B4143D1F692}"/>
          </ac:spMkLst>
        </pc:spChg>
        <pc:spChg chg="add mod">
          <ac:chgData name="Pascale DELAMARE" userId="S::p.delamare@fondationface.org::19adf616-8789-4dab-890b-48c2987a9ddf" providerId="AD" clId="Web-{004D9B29-0E6B-57AC-1BB2-355564794542}" dt="2023-01-04T16:42:49.668" v="194" actId="20577"/>
          <ac:spMkLst>
            <pc:docMk/>
            <pc:sldMk cId="2216839109" sldId="264"/>
            <ac:spMk id="3" creationId="{769ED887-8760-3597-397E-72B124575003}"/>
          </ac:spMkLst>
        </pc:spChg>
      </pc:sldChg>
      <pc:sldChg chg="modSp">
        <pc:chgData name="Pascale DELAMARE" userId="S::p.delamare@fondationface.org::19adf616-8789-4dab-890b-48c2987a9ddf" providerId="AD" clId="Web-{004D9B29-0E6B-57AC-1BB2-355564794542}" dt="2023-01-04T16:36:22.311" v="17" actId="20577"/>
        <pc:sldMkLst>
          <pc:docMk/>
          <pc:sldMk cId="2382612166" sldId="271"/>
        </pc:sldMkLst>
        <pc:spChg chg="mod">
          <ac:chgData name="Pascale DELAMARE" userId="S::p.delamare@fondationface.org::19adf616-8789-4dab-890b-48c2987a9ddf" providerId="AD" clId="Web-{004D9B29-0E6B-57AC-1BB2-355564794542}" dt="2023-01-04T16:36:22.311" v="17" actId="20577"/>
          <ac:spMkLst>
            <pc:docMk/>
            <pc:sldMk cId="2382612166" sldId="271"/>
            <ac:spMk id="4" creationId="{C812A429-030F-FA15-D924-5AC41C3D2965}"/>
          </ac:spMkLst>
        </pc:spChg>
      </pc:sldChg>
      <pc:sldChg chg="modSp">
        <pc:chgData name="Pascale DELAMARE" userId="S::p.delamare@fondationface.org::19adf616-8789-4dab-890b-48c2987a9ddf" providerId="AD" clId="Web-{004D9B29-0E6B-57AC-1BB2-355564794542}" dt="2023-01-04T16:36:50.500" v="33" actId="20577"/>
        <pc:sldMkLst>
          <pc:docMk/>
          <pc:sldMk cId="2770648353" sldId="272"/>
        </pc:sldMkLst>
        <pc:spChg chg="mod">
          <ac:chgData name="Pascale DELAMARE" userId="S::p.delamare@fondationface.org::19adf616-8789-4dab-890b-48c2987a9ddf" providerId="AD" clId="Web-{004D9B29-0E6B-57AC-1BB2-355564794542}" dt="2023-01-04T16:36:50.500" v="33" actId="20577"/>
          <ac:spMkLst>
            <pc:docMk/>
            <pc:sldMk cId="2770648353" sldId="272"/>
            <ac:spMk id="4" creationId="{2090AABE-74CF-1FB5-3613-AC375BD83C6A}"/>
          </ac:spMkLst>
        </pc:spChg>
      </pc:sldChg>
      <pc:sldChg chg="modSp">
        <pc:chgData name="Pascale DELAMARE" userId="S::p.delamare@fondationface.org::19adf616-8789-4dab-890b-48c2987a9ddf" providerId="AD" clId="Web-{004D9B29-0E6B-57AC-1BB2-355564794542}" dt="2023-01-04T16:38:03.674" v="158" actId="14100"/>
        <pc:sldMkLst>
          <pc:docMk/>
          <pc:sldMk cId="3475455608" sldId="274"/>
        </pc:sldMkLst>
        <pc:spChg chg="mod">
          <ac:chgData name="Pascale DELAMARE" userId="S::p.delamare@fondationface.org::19adf616-8789-4dab-890b-48c2987a9ddf" providerId="AD" clId="Web-{004D9B29-0E6B-57AC-1BB2-355564794542}" dt="2023-01-04T16:38:03.674" v="158" actId="14100"/>
          <ac:spMkLst>
            <pc:docMk/>
            <pc:sldMk cId="3475455608" sldId="274"/>
            <ac:spMk id="8" creationId="{0A2C8AD3-E093-E4D4-BB97-42393C317AC2}"/>
          </ac:spMkLst>
        </pc:spChg>
      </pc:sldChg>
    </pc:docChg>
  </pc:docChgLst>
  <pc:docChgLst>
    <pc:chgData name="Pascale DELAMARE" userId="S::p.delamare@fondationface.org::19adf616-8789-4dab-890b-48c2987a9ddf" providerId="AD" clId="Web-{4D96B7C6-6045-DB1E-56BE-A19BEDF3B00B}"/>
    <pc:docChg chg="modSld">
      <pc:chgData name="Pascale DELAMARE" userId="S::p.delamare@fondationface.org::19adf616-8789-4dab-890b-48c2987a9ddf" providerId="AD" clId="Web-{4D96B7C6-6045-DB1E-56BE-A19BEDF3B00B}" dt="2023-01-04T11:23:29.174" v="76" actId="20577"/>
      <pc:docMkLst>
        <pc:docMk/>
      </pc:docMkLst>
      <pc:sldChg chg="addSp delSp modSp">
        <pc:chgData name="Pascale DELAMARE" userId="S::p.delamare@fondationface.org::19adf616-8789-4dab-890b-48c2987a9ddf" providerId="AD" clId="Web-{4D96B7C6-6045-DB1E-56BE-A19BEDF3B00B}" dt="2023-01-04T11:23:29.174" v="76" actId="20577"/>
        <pc:sldMkLst>
          <pc:docMk/>
          <pc:sldMk cId="3784089036" sldId="256"/>
        </pc:sldMkLst>
        <pc:spChg chg="del">
          <ac:chgData name="Pascale DELAMARE" userId="S::p.delamare@fondationface.org::19adf616-8789-4dab-890b-48c2987a9ddf" providerId="AD" clId="Web-{4D96B7C6-6045-DB1E-56BE-A19BEDF3B00B}" dt="2023-01-04T11:06:10.942" v="0"/>
          <ac:spMkLst>
            <pc:docMk/>
            <pc:sldMk cId="3784089036" sldId="256"/>
            <ac:spMk id="2" creationId="{00000000-0000-0000-0000-000000000000}"/>
          </ac:spMkLst>
        </pc:spChg>
        <pc:spChg chg="mod">
          <ac:chgData name="Pascale DELAMARE" userId="S::p.delamare@fondationface.org::19adf616-8789-4dab-890b-48c2987a9ddf" providerId="AD" clId="Web-{4D96B7C6-6045-DB1E-56BE-A19BEDF3B00B}" dt="2023-01-04T11:23:29.174" v="76" actId="20577"/>
          <ac:spMkLst>
            <pc:docMk/>
            <pc:sldMk cId="3784089036" sldId="256"/>
            <ac:spMk id="3" creationId="{00000000-0000-0000-0000-000000000000}"/>
          </ac:spMkLst>
        </pc:spChg>
        <pc:picChg chg="add mod">
          <ac:chgData name="Pascale DELAMARE" userId="S::p.delamare@fondationface.org::19adf616-8789-4dab-890b-48c2987a9ddf" providerId="AD" clId="Web-{4D96B7C6-6045-DB1E-56BE-A19BEDF3B00B}" dt="2023-01-04T11:06:19.005" v="2" actId="1076"/>
          <ac:picMkLst>
            <pc:docMk/>
            <pc:sldMk cId="3784089036" sldId="256"/>
            <ac:picMk id="4" creationId="{AD419042-80AA-BB6F-2276-F50B70288976}"/>
          </ac:picMkLst>
        </pc:picChg>
        <pc:picChg chg="add mod">
          <ac:chgData name="Pascale DELAMARE" userId="S::p.delamare@fondationface.org::19adf616-8789-4dab-890b-48c2987a9ddf" providerId="AD" clId="Web-{4D96B7C6-6045-DB1E-56BE-A19BEDF3B00B}" dt="2023-01-04T11:21:20.888" v="72" actId="14100"/>
          <ac:picMkLst>
            <pc:docMk/>
            <pc:sldMk cId="3784089036" sldId="256"/>
            <ac:picMk id="5" creationId="{08CE0218-2347-469C-3827-0BA41BA165EB}"/>
          </ac:picMkLst>
        </pc:picChg>
      </pc:sldChg>
    </pc:docChg>
  </pc:docChgLst>
  <pc:docChgLst>
    <pc:chgData name="Pascale DELAMARE" userId="S::p.delamare@fondationface.org::19adf616-8789-4dab-890b-48c2987a9ddf" providerId="AD" clId="Web-{1119C4DD-2F18-F8C8-22A3-5C8AEF4E8ADA}"/>
    <pc:docChg chg="addSld modSld">
      <pc:chgData name="Pascale DELAMARE" userId="S::p.delamare@fondationface.org::19adf616-8789-4dab-890b-48c2987a9ddf" providerId="AD" clId="Web-{1119C4DD-2F18-F8C8-22A3-5C8AEF4E8ADA}" dt="2023-01-04T16:33:05.906" v="361"/>
      <pc:docMkLst>
        <pc:docMk/>
      </pc:docMkLst>
      <pc:sldChg chg="addSp modSp">
        <pc:chgData name="Pascale DELAMARE" userId="S::p.delamare@fondationface.org::19adf616-8789-4dab-890b-48c2987a9ddf" providerId="AD" clId="Web-{1119C4DD-2F18-F8C8-22A3-5C8AEF4E8ADA}" dt="2023-01-04T16:07:10.166" v="39"/>
        <pc:sldMkLst>
          <pc:docMk/>
          <pc:sldMk cId="3784089036" sldId="256"/>
        </pc:sldMkLst>
        <pc:spChg chg="add mod">
          <ac:chgData name="Pascale DELAMARE" userId="S::p.delamare@fondationface.org::19adf616-8789-4dab-890b-48c2987a9ddf" providerId="AD" clId="Web-{1119C4DD-2F18-F8C8-22A3-5C8AEF4E8ADA}" dt="2023-01-04T16:03:48.737" v="15" actId="20577"/>
          <ac:spMkLst>
            <pc:docMk/>
            <pc:sldMk cId="3784089036" sldId="256"/>
            <ac:spMk id="7" creationId="{BCCB8E76-A50D-C065-5F90-D1CE1F41ECAD}"/>
          </ac:spMkLst>
        </pc:spChg>
        <pc:grpChg chg="add">
          <ac:chgData name="Pascale DELAMARE" userId="S::p.delamare@fondationface.org::19adf616-8789-4dab-890b-48c2987a9ddf" providerId="AD" clId="Web-{1119C4DD-2F18-F8C8-22A3-5C8AEF4E8ADA}" dt="2023-01-04T16:07:10.166" v="39"/>
          <ac:grpSpMkLst>
            <pc:docMk/>
            <pc:sldMk cId="3784089036" sldId="256"/>
            <ac:grpSpMk id="11" creationId="{670F08C6-6C13-5C20-18B3-4F6B313357E0}"/>
          </ac:grpSpMkLst>
        </pc:grpChg>
        <pc:picChg chg="add mod">
          <ac:chgData name="Pascale DELAMARE" userId="S::p.delamare@fondationface.org::19adf616-8789-4dab-890b-48c2987a9ddf" providerId="AD" clId="Web-{1119C4DD-2F18-F8C8-22A3-5C8AEF4E8ADA}" dt="2023-01-04T16:06:57.728" v="38" actId="14100"/>
          <ac:picMkLst>
            <pc:docMk/>
            <pc:sldMk cId="3784089036" sldId="256"/>
            <ac:picMk id="8" creationId="{1EEFDFF4-B394-2A9F-9EF0-0C658A1C09D8}"/>
          </ac:picMkLst>
        </pc:picChg>
        <pc:picChg chg="add mod">
          <ac:chgData name="Pascale DELAMARE" userId="S::p.delamare@fondationface.org::19adf616-8789-4dab-890b-48c2987a9ddf" providerId="AD" clId="Web-{1119C4DD-2F18-F8C8-22A3-5C8AEF4E8ADA}" dt="2023-01-04T16:06:46.853" v="36" actId="1076"/>
          <ac:picMkLst>
            <pc:docMk/>
            <pc:sldMk cId="3784089036" sldId="256"/>
            <ac:picMk id="9" creationId="{4D53EA9A-740E-13F2-5E93-1BAC22E78062}"/>
          </ac:picMkLst>
        </pc:picChg>
        <pc:picChg chg="add mod">
          <ac:chgData name="Pascale DELAMARE" userId="S::p.delamare@fondationface.org::19adf616-8789-4dab-890b-48c2987a9ddf" providerId="AD" clId="Web-{1119C4DD-2F18-F8C8-22A3-5C8AEF4E8ADA}" dt="2023-01-04T16:06:45.056" v="35" actId="1076"/>
          <ac:picMkLst>
            <pc:docMk/>
            <pc:sldMk cId="3784089036" sldId="256"/>
            <ac:picMk id="10" creationId="{AF17E3A7-0BB3-41C2-4304-30C975FF9CF3}"/>
          </ac:picMkLst>
        </pc:picChg>
      </pc:sldChg>
      <pc:sldChg chg="modSp">
        <pc:chgData name="Pascale DELAMARE" userId="S::p.delamare@fondationface.org::19adf616-8789-4dab-890b-48c2987a9ddf" providerId="AD" clId="Web-{1119C4DD-2F18-F8C8-22A3-5C8AEF4E8ADA}" dt="2023-01-04T16:11:38.300" v="81" actId="14100"/>
        <pc:sldMkLst>
          <pc:docMk/>
          <pc:sldMk cId="1319461600" sldId="262"/>
        </pc:sldMkLst>
        <pc:spChg chg="mod">
          <ac:chgData name="Pascale DELAMARE" userId="S::p.delamare@fondationface.org::19adf616-8789-4dab-890b-48c2987a9ddf" providerId="AD" clId="Web-{1119C4DD-2F18-F8C8-22A3-5C8AEF4E8ADA}" dt="2023-01-04T16:11:38.300" v="81" actId="14100"/>
          <ac:spMkLst>
            <pc:docMk/>
            <pc:sldMk cId="1319461600" sldId="262"/>
            <ac:spMk id="3" creationId="{AA1B4776-2504-D5BB-C299-095E63D8C393}"/>
          </ac:spMkLst>
        </pc:spChg>
      </pc:sldChg>
      <pc:sldChg chg="modSp">
        <pc:chgData name="Pascale DELAMARE" userId="S::p.delamare@fondationface.org::19adf616-8789-4dab-890b-48c2987a9ddf" providerId="AD" clId="Web-{1119C4DD-2F18-F8C8-22A3-5C8AEF4E8ADA}" dt="2023-01-04T16:01:14.888" v="1" actId="20577"/>
        <pc:sldMkLst>
          <pc:docMk/>
          <pc:sldMk cId="2216839109" sldId="264"/>
        </pc:sldMkLst>
        <pc:spChg chg="mod">
          <ac:chgData name="Pascale DELAMARE" userId="S::p.delamare@fondationface.org::19adf616-8789-4dab-890b-48c2987a9ddf" providerId="AD" clId="Web-{1119C4DD-2F18-F8C8-22A3-5C8AEF4E8ADA}" dt="2023-01-04T16:01:14.888" v="1" actId="20577"/>
          <ac:spMkLst>
            <pc:docMk/>
            <pc:sldMk cId="2216839109" sldId="264"/>
            <ac:spMk id="2" creationId="{6819696D-59EC-97AE-5895-2B4143D1F692}"/>
          </ac:spMkLst>
        </pc:spChg>
      </pc:sldChg>
      <pc:sldChg chg="modSp">
        <pc:chgData name="Pascale DELAMARE" userId="S::p.delamare@fondationface.org::19adf616-8789-4dab-890b-48c2987a9ddf" providerId="AD" clId="Web-{1119C4DD-2F18-F8C8-22A3-5C8AEF4E8ADA}" dt="2023-01-04T16:24:53.764" v="186" actId="20577"/>
        <pc:sldMkLst>
          <pc:docMk/>
          <pc:sldMk cId="2923068991" sldId="265"/>
        </pc:sldMkLst>
        <pc:spChg chg="mod">
          <ac:chgData name="Pascale DELAMARE" userId="S::p.delamare@fondationface.org::19adf616-8789-4dab-890b-48c2987a9ddf" providerId="AD" clId="Web-{1119C4DD-2F18-F8C8-22A3-5C8AEF4E8ADA}" dt="2023-01-04T16:24:53.764" v="186" actId="20577"/>
          <ac:spMkLst>
            <pc:docMk/>
            <pc:sldMk cId="2923068991" sldId="265"/>
            <ac:spMk id="6" creationId="{49AEA076-5309-D4E6-8D70-5D6F1B0A4288}"/>
          </ac:spMkLst>
        </pc:spChg>
      </pc:sldChg>
      <pc:sldChg chg="modSp">
        <pc:chgData name="Pascale DELAMARE" userId="S::p.delamare@fondationface.org::19adf616-8789-4dab-890b-48c2987a9ddf" providerId="AD" clId="Web-{1119C4DD-2F18-F8C8-22A3-5C8AEF4E8ADA}" dt="2023-01-04T16:30:59.855" v="336" actId="20577"/>
        <pc:sldMkLst>
          <pc:docMk/>
          <pc:sldMk cId="1922396322" sldId="266"/>
        </pc:sldMkLst>
        <pc:spChg chg="mod">
          <ac:chgData name="Pascale DELAMARE" userId="S::p.delamare@fondationface.org::19adf616-8789-4dab-890b-48c2987a9ddf" providerId="AD" clId="Web-{1119C4DD-2F18-F8C8-22A3-5C8AEF4E8ADA}" dt="2023-01-04T16:30:59.855" v="336" actId="20577"/>
          <ac:spMkLst>
            <pc:docMk/>
            <pc:sldMk cId="1922396322" sldId="266"/>
            <ac:spMk id="6" creationId="{F00BB344-58B7-982C-0D86-C2BBEB936BF8}"/>
          </ac:spMkLst>
        </pc:spChg>
      </pc:sldChg>
      <pc:sldChg chg="modSp">
        <pc:chgData name="Pascale DELAMARE" userId="S::p.delamare@fondationface.org::19adf616-8789-4dab-890b-48c2987a9ddf" providerId="AD" clId="Web-{1119C4DD-2F18-F8C8-22A3-5C8AEF4E8ADA}" dt="2023-01-04T16:28:39.365" v="252" actId="1076"/>
        <pc:sldMkLst>
          <pc:docMk/>
          <pc:sldMk cId="1494933180" sldId="267"/>
        </pc:sldMkLst>
        <pc:spChg chg="mod">
          <ac:chgData name="Pascale DELAMARE" userId="S::p.delamare@fondationface.org::19adf616-8789-4dab-890b-48c2987a9ddf" providerId="AD" clId="Web-{1119C4DD-2F18-F8C8-22A3-5C8AEF4E8ADA}" dt="2023-01-04T16:28:39.365" v="252" actId="1076"/>
          <ac:spMkLst>
            <pc:docMk/>
            <pc:sldMk cId="1494933180" sldId="267"/>
            <ac:spMk id="6" creationId="{7F05E4D8-AA8D-6B9D-B110-EBF10DA63636}"/>
          </ac:spMkLst>
        </pc:spChg>
      </pc:sldChg>
      <pc:sldChg chg="modSp">
        <pc:chgData name="Pascale DELAMARE" userId="S::p.delamare@fondationface.org::19adf616-8789-4dab-890b-48c2987a9ddf" providerId="AD" clId="Web-{1119C4DD-2F18-F8C8-22A3-5C8AEF4E8ADA}" dt="2023-01-04T16:29:38.180" v="275" actId="20577"/>
        <pc:sldMkLst>
          <pc:docMk/>
          <pc:sldMk cId="964357663" sldId="268"/>
        </pc:sldMkLst>
        <pc:spChg chg="mod">
          <ac:chgData name="Pascale DELAMARE" userId="S::p.delamare@fondationface.org::19adf616-8789-4dab-890b-48c2987a9ddf" providerId="AD" clId="Web-{1119C4DD-2F18-F8C8-22A3-5C8AEF4E8ADA}" dt="2023-01-04T16:29:38.180" v="275" actId="20577"/>
          <ac:spMkLst>
            <pc:docMk/>
            <pc:sldMk cId="964357663" sldId="268"/>
            <ac:spMk id="4" creationId="{98C82E8E-0239-8A9A-8A8C-C19C73035A6A}"/>
          </ac:spMkLst>
        </pc:spChg>
      </pc:sldChg>
      <pc:sldChg chg="addSp delSp modSp">
        <pc:chgData name="Pascale DELAMARE" userId="S::p.delamare@fondationface.org::19adf616-8789-4dab-890b-48c2987a9ddf" providerId="AD" clId="Web-{1119C4DD-2F18-F8C8-22A3-5C8AEF4E8ADA}" dt="2023-01-04T16:33:05.906" v="361"/>
        <pc:sldMkLst>
          <pc:docMk/>
          <pc:sldMk cId="3595282459" sldId="269"/>
        </pc:sldMkLst>
        <pc:spChg chg="mod">
          <ac:chgData name="Pascale DELAMARE" userId="S::p.delamare@fondationface.org::19adf616-8789-4dab-890b-48c2987a9ddf" providerId="AD" clId="Web-{1119C4DD-2F18-F8C8-22A3-5C8AEF4E8ADA}" dt="2023-01-04T16:32:58.234" v="360" actId="20577"/>
          <ac:spMkLst>
            <pc:docMk/>
            <pc:sldMk cId="3595282459" sldId="269"/>
            <ac:spMk id="4" creationId="{A3B0F908-EEF6-C8FD-8E5B-521AE77CACB3}"/>
          </ac:spMkLst>
        </pc:spChg>
        <pc:inkChg chg="add del mod">
          <ac:chgData name="Pascale DELAMARE" userId="S::p.delamare@fondationface.org::19adf616-8789-4dab-890b-48c2987a9ddf" providerId="AD" clId="Web-{1119C4DD-2F18-F8C8-22A3-5C8AEF4E8ADA}" dt="2023-01-04T16:32:39.030" v="349"/>
          <ac:inkMkLst>
            <pc:docMk/>
            <pc:sldMk cId="3595282459" sldId="269"/>
            <ac:inkMk id="2" creationId="{C22C84AB-09A5-3922-A055-B8B5C4BC1814}"/>
          </ac:inkMkLst>
        </pc:inkChg>
        <pc:inkChg chg="add del">
          <ac:chgData name="Pascale DELAMARE" userId="S::p.delamare@fondationface.org::19adf616-8789-4dab-890b-48c2987a9ddf" providerId="AD" clId="Web-{1119C4DD-2F18-F8C8-22A3-5C8AEF4E8ADA}" dt="2023-01-04T16:32:22.310" v="346"/>
          <ac:inkMkLst>
            <pc:docMk/>
            <pc:sldMk cId="3595282459" sldId="269"/>
            <ac:inkMk id="3" creationId="{7C837EA1-6EB9-623A-D09F-EE36DF55E3C3}"/>
          </ac:inkMkLst>
        </pc:inkChg>
        <pc:inkChg chg="add del">
          <ac:chgData name="Pascale DELAMARE" userId="S::p.delamare@fondationface.org::19adf616-8789-4dab-890b-48c2987a9ddf" providerId="AD" clId="Web-{1119C4DD-2F18-F8C8-22A3-5C8AEF4E8ADA}" dt="2023-01-04T16:32:17.670" v="345"/>
          <ac:inkMkLst>
            <pc:docMk/>
            <pc:sldMk cId="3595282459" sldId="269"/>
            <ac:inkMk id="6" creationId="{47434A56-C966-2A9F-0B1C-7BDB43E758F3}"/>
          </ac:inkMkLst>
        </pc:inkChg>
        <pc:inkChg chg="add">
          <ac:chgData name="Pascale DELAMARE" userId="S::p.delamare@fondationface.org::19adf616-8789-4dab-890b-48c2987a9ddf" providerId="AD" clId="Web-{1119C4DD-2F18-F8C8-22A3-5C8AEF4E8ADA}" dt="2023-01-04T16:32:08.044" v="343"/>
          <ac:inkMkLst>
            <pc:docMk/>
            <pc:sldMk cId="3595282459" sldId="269"/>
            <ac:inkMk id="7" creationId="{62F9FED5-3D42-2FA2-8CF2-CAC3F0E64746}"/>
          </ac:inkMkLst>
        </pc:inkChg>
        <pc:inkChg chg="add del">
          <ac:chgData name="Pascale DELAMARE" userId="S::p.delamare@fondationface.org::19adf616-8789-4dab-890b-48c2987a9ddf" providerId="AD" clId="Web-{1119C4DD-2F18-F8C8-22A3-5C8AEF4E8ADA}" dt="2023-01-04T16:33:05.906" v="361"/>
          <ac:inkMkLst>
            <pc:docMk/>
            <pc:sldMk cId="3595282459" sldId="269"/>
            <ac:inkMk id="8" creationId="{01AFBE91-08CF-6C8E-6F30-080A39995FEC}"/>
          </ac:inkMkLst>
        </pc:inkChg>
      </pc:sldChg>
      <pc:sldChg chg="modSp">
        <pc:chgData name="Pascale DELAMARE" userId="S::p.delamare@fondationface.org::19adf616-8789-4dab-890b-48c2987a9ddf" providerId="AD" clId="Web-{1119C4DD-2F18-F8C8-22A3-5C8AEF4E8ADA}" dt="2023-01-04T16:31:12.292" v="337" actId="20577"/>
        <pc:sldMkLst>
          <pc:docMk/>
          <pc:sldMk cId="1539653671" sldId="270"/>
        </pc:sldMkLst>
        <pc:spChg chg="mod">
          <ac:chgData name="Pascale DELAMARE" userId="S::p.delamare@fondationface.org::19adf616-8789-4dab-890b-48c2987a9ddf" providerId="AD" clId="Web-{1119C4DD-2F18-F8C8-22A3-5C8AEF4E8ADA}" dt="2023-01-04T16:31:12.292" v="337" actId="20577"/>
          <ac:spMkLst>
            <pc:docMk/>
            <pc:sldMk cId="1539653671" sldId="270"/>
            <ac:spMk id="4" creationId="{C4D9FC1C-9FE4-EE7A-11B5-F060E14D640B}"/>
          </ac:spMkLst>
        </pc:spChg>
      </pc:sldChg>
      <pc:sldChg chg="addSp delSp modSp new">
        <pc:chgData name="Pascale DELAMARE" userId="S::p.delamare@fondationface.org::19adf616-8789-4dab-890b-48c2987a9ddf" providerId="AD" clId="Web-{1119C4DD-2F18-F8C8-22A3-5C8AEF4E8ADA}" dt="2023-01-04T16:23:38.199" v="182" actId="20577"/>
        <pc:sldMkLst>
          <pc:docMk/>
          <pc:sldMk cId="4239366856" sldId="276"/>
        </pc:sldMkLst>
        <pc:spChg chg="del">
          <ac:chgData name="Pascale DELAMARE" userId="S::p.delamare@fondationface.org::19adf616-8789-4dab-890b-48c2987a9ddf" providerId="AD" clId="Web-{1119C4DD-2F18-F8C8-22A3-5C8AEF4E8ADA}" dt="2023-01-04T16:11:01.908" v="78"/>
          <ac:spMkLst>
            <pc:docMk/>
            <pc:sldMk cId="4239366856" sldId="276"/>
            <ac:spMk id="2" creationId="{533EF53E-84E6-70BE-27B9-225128DB46FC}"/>
          </ac:spMkLst>
        </pc:spChg>
        <pc:spChg chg="mod">
          <ac:chgData name="Pascale DELAMARE" userId="S::p.delamare@fondationface.org::19adf616-8789-4dab-890b-48c2987a9ddf" providerId="AD" clId="Web-{1119C4DD-2F18-F8C8-22A3-5C8AEF4E8ADA}" dt="2023-01-04T16:23:38.199" v="182" actId="20577"/>
          <ac:spMkLst>
            <pc:docMk/>
            <pc:sldMk cId="4239366856" sldId="276"/>
            <ac:spMk id="3" creationId="{3503B732-0631-D2C2-D2E3-904E206B837C}"/>
          </ac:spMkLst>
        </pc:spChg>
        <pc:picChg chg="add">
          <ac:chgData name="Pascale DELAMARE" userId="S::p.delamare@fondationface.org::19adf616-8789-4dab-890b-48c2987a9ddf" providerId="AD" clId="Web-{1119C4DD-2F18-F8C8-22A3-5C8AEF4E8ADA}" dt="2023-01-04T16:10:56.970" v="77"/>
          <ac:picMkLst>
            <pc:docMk/>
            <pc:sldMk cId="4239366856" sldId="276"/>
            <ac:picMk id="5" creationId="{E7F58F99-9EAF-55F1-B683-91A51974FD9B}"/>
          </ac:picMkLst>
        </pc:picChg>
      </pc:sldChg>
    </pc:docChg>
  </pc:docChgLst>
  <pc:docChgLst>
    <pc:chgData name="Olivier FAY" userId="6d905c40-2224-49b2-9f4b-42bddd8742c6" providerId="ADAL" clId="{0E1C5F84-3719-4C85-AA1B-A4D1CD658B93}"/>
    <pc:docChg chg="custSel modSld">
      <pc:chgData name="Olivier FAY" userId="6d905c40-2224-49b2-9f4b-42bddd8742c6" providerId="ADAL" clId="{0E1C5F84-3719-4C85-AA1B-A4D1CD658B93}" dt="2023-01-04T15:20:56.394" v="462" actId="113"/>
      <pc:docMkLst>
        <pc:docMk/>
      </pc:docMkLst>
      <pc:sldChg chg="addSp modSp mod">
        <pc:chgData name="Olivier FAY" userId="6d905c40-2224-49b2-9f4b-42bddd8742c6" providerId="ADAL" clId="{0E1C5F84-3719-4C85-AA1B-A4D1CD658B93}" dt="2023-01-04T15:11:15.879" v="63" actId="27636"/>
        <pc:sldMkLst>
          <pc:docMk/>
          <pc:sldMk cId="3784089036" sldId="256"/>
        </pc:sldMkLst>
        <pc:spChg chg="mod">
          <ac:chgData name="Olivier FAY" userId="6d905c40-2224-49b2-9f4b-42bddd8742c6" providerId="ADAL" clId="{0E1C5F84-3719-4C85-AA1B-A4D1CD658B93}" dt="2023-01-04T15:11:15.879" v="63" actId="27636"/>
          <ac:spMkLst>
            <pc:docMk/>
            <pc:sldMk cId="3784089036" sldId="256"/>
            <ac:spMk id="3" creationId="{00000000-0000-0000-0000-000000000000}"/>
          </ac:spMkLst>
        </pc:spChg>
        <pc:picChg chg="add mod">
          <ac:chgData name="Olivier FAY" userId="6d905c40-2224-49b2-9f4b-42bddd8742c6" providerId="ADAL" clId="{0E1C5F84-3719-4C85-AA1B-A4D1CD658B93}" dt="2023-01-04T15:10:27.304" v="54" actId="1076"/>
          <ac:picMkLst>
            <pc:docMk/>
            <pc:sldMk cId="3784089036" sldId="256"/>
            <ac:picMk id="2" creationId="{2314AB0D-EC9D-86DB-8752-B0194BF353C2}"/>
          </ac:picMkLst>
        </pc:picChg>
        <pc:picChg chg="add mod">
          <ac:chgData name="Olivier FAY" userId="6d905c40-2224-49b2-9f4b-42bddd8742c6" providerId="ADAL" clId="{0E1C5F84-3719-4C85-AA1B-A4D1CD658B93}" dt="2023-01-04T15:11:11.951" v="61" actId="1076"/>
          <ac:picMkLst>
            <pc:docMk/>
            <pc:sldMk cId="3784089036" sldId="256"/>
            <ac:picMk id="6" creationId="{5001634E-CAE0-7C2E-8E34-7FED503A7945}"/>
          </ac:picMkLst>
        </pc:picChg>
        <pc:picChg chg="add mod">
          <ac:chgData name="Olivier FAY" userId="6d905c40-2224-49b2-9f4b-42bddd8742c6" providerId="ADAL" clId="{0E1C5F84-3719-4C85-AA1B-A4D1CD658B93}" dt="2023-01-04T15:11:10.535" v="60" actId="14100"/>
          <ac:picMkLst>
            <pc:docMk/>
            <pc:sldMk cId="3784089036" sldId="256"/>
            <ac:picMk id="1026" creationId="{7C813646-6E2B-BFBA-652B-C50F99BE28F4}"/>
          </ac:picMkLst>
        </pc:picChg>
      </pc:sldChg>
      <pc:sldChg chg="modSp mod">
        <pc:chgData name="Olivier FAY" userId="6d905c40-2224-49b2-9f4b-42bddd8742c6" providerId="ADAL" clId="{0E1C5F84-3719-4C85-AA1B-A4D1CD658B93}" dt="2023-01-04T15:09:29.810" v="7" actId="27636"/>
        <pc:sldMkLst>
          <pc:docMk/>
          <pc:sldMk cId="3864695245" sldId="257"/>
        </pc:sldMkLst>
        <pc:spChg chg="mod">
          <ac:chgData name="Olivier FAY" userId="6d905c40-2224-49b2-9f4b-42bddd8742c6" providerId="ADAL" clId="{0E1C5F84-3719-4C85-AA1B-A4D1CD658B93}" dt="2023-01-04T15:09:29.810" v="7" actId="27636"/>
          <ac:spMkLst>
            <pc:docMk/>
            <pc:sldMk cId="3864695245" sldId="257"/>
            <ac:spMk id="3" creationId="{3221E3BD-8E0E-176C-D420-8D39480294BB}"/>
          </ac:spMkLst>
        </pc:spChg>
      </pc:sldChg>
      <pc:sldChg chg="modSp mod">
        <pc:chgData name="Olivier FAY" userId="6d905c40-2224-49b2-9f4b-42bddd8742c6" providerId="ADAL" clId="{0E1C5F84-3719-4C85-AA1B-A4D1CD658B93}" dt="2023-01-04T15:17:53.133" v="450" actId="1076"/>
        <pc:sldMkLst>
          <pc:docMk/>
          <pc:sldMk cId="1660240492" sldId="259"/>
        </pc:sldMkLst>
        <pc:spChg chg="mod">
          <ac:chgData name="Olivier FAY" userId="6d905c40-2224-49b2-9f4b-42bddd8742c6" providerId="ADAL" clId="{0E1C5F84-3719-4C85-AA1B-A4D1CD658B93}" dt="2023-01-04T15:17:53.133" v="450" actId="1076"/>
          <ac:spMkLst>
            <pc:docMk/>
            <pc:sldMk cId="1660240492" sldId="259"/>
            <ac:spMk id="2" creationId="{84D204C4-EE01-4571-02D5-2E4524F7E19F}"/>
          </ac:spMkLst>
        </pc:spChg>
      </pc:sldChg>
      <pc:sldChg chg="modSp mod setBg">
        <pc:chgData name="Olivier FAY" userId="6d905c40-2224-49b2-9f4b-42bddd8742c6" providerId="ADAL" clId="{0E1C5F84-3719-4C85-AA1B-A4D1CD658B93}" dt="2023-01-04T15:14:20.498" v="429" actId="313"/>
        <pc:sldMkLst>
          <pc:docMk/>
          <pc:sldMk cId="3440081080" sldId="260"/>
        </pc:sldMkLst>
        <pc:spChg chg="mod">
          <ac:chgData name="Olivier FAY" userId="6d905c40-2224-49b2-9f4b-42bddd8742c6" providerId="ADAL" clId="{0E1C5F84-3719-4C85-AA1B-A4D1CD658B93}" dt="2023-01-04T15:14:17.485" v="428" actId="20577"/>
          <ac:spMkLst>
            <pc:docMk/>
            <pc:sldMk cId="3440081080" sldId="260"/>
            <ac:spMk id="2" creationId="{7E1D8DAA-E945-C93A-6BB0-6AC8A0183F64}"/>
          </ac:spMkLst>
        </pc:spChg>
        <pc:spChg chg="mod">
          <ac:chgData name="Olivier FAY" userId="6d905c40-2224-49b2-9f4b-42bddd8742c6" providerId="ADAL" clId="{0E1C5F84-3719-4C85-AA1B-A4D1CD658B93}" dt="2023-01-04T15:14:20.498" v="429" actId="313"/>
          <ac:spMkLst>
            <pc:docMk/>
            <pc:sldMk cId="3440081080" sldId="260"/>
            <ac:spMk id="3" creationId="{6B82A5C3-C1D6-7F5B-80E3-45F73CD2FF1C}"/>
          </ac:spMkLst>
        </pc:spChg>
      </pc:sldChg>
      <pc:sldChg chg="setBg">
        <pc:chgData name="Olivier FAY" userId="6d905c40-2224-49b2-9f4b-42bddd8742c6" providerId="ADAL" clId="{0E1C5F84-3719-4C85-AA1B-A4D1CD658B93}" dt="2023-01-04T15:14:58.440" v="432"/>
        <pc:sldMkLst>
          <pc:docMk/>
          <pc:sldMk cId="1319461600" sldId="262"/>
        </pc:sldMkLst>
      </pc:sldChg>
      <pc:sldChg chg="delSp modSp mod">
        <pc:chgData name="Olivier FAY" userId="6d905c40-2224-49b2-9f4b-42bddd8742c6" providerId="ADAL" clId="{0E1C5F84-3719-4C85-AA1B-A4D1CD658B93}" dt="2023-01-04T15:09:00.503" v="3" actId="14100"/>
        <pc:sldMkLst>
          <pc:docMk/>
          <pc:sldMk cId="2216839109" sldId="264"/>
        </pc:sldMkLst>
        <pc:picChg chg="mod">
          <ac:chgData name="Olivier FAY" userId="6d905c40-2224-49b2-9f4b-42bddd8742c6" providerId="ADAL" clId="{0E1C5F84-3719-4C85-AA1B-A4D1CD658B93}" dt="2023-01-04T15:08:58.109" v="2" actId="14100"/>
          <ac:picMkLst>
            <pc:docMk/>
            <pc:sldMk cId="2216839109" sldId="264"/>
            <ac:picMk id="4" creationId="{40C1E15F-2A2B-20CB-E101-A231E91DD54E}"/>
          </ac:picMkLst>
        </pc:picChg>
        <pc:picChg chg="del">
          <ac:chgData name="Olivier FAY" userId="6d905c40-2224-49b2-9f4b-42bddd8742c6" providerId="ADAL" clId="{0E1C5F84-3719-4C85-AA1B-A4D1CD658B93}" dt="2023-01-04T15:08:54.690" v="1" actId="478"/>
          <ac:picMkLst>
            <pc:docMk/>
            <pc:sldMk cId="2216839109" sldId="264"/>
            <ac:picMk id="5" creationId="{72E73025-25DE-87B5-89ED-8CD89E3EC71B}"/>
          </ac:picMkLst>
        </pc:picChg>
        <pc:picChg chg="mod">
          <ac:chgData name="Olivier FAY" userId="6d905c40-2224-49b2-9f4b-42bddd8742c6" providerId="ADAL" clId="{0E1C5F84-3719-4C85-AA1B-A4D1CD658B93}" dt="2023-01-04T15:09:00.503" v="3" actId="14100"/>
          <ac:picMkLst>
            <pc:docMk/>
            <pc:sldMk cId="2216839109" sldId="264"/>
            <ac:picMk id="7" creationId="{107FB30F-EEB8-B728-2039-B1DB4ACBD6CC}"/>
          </ac:picMkLst>
        </pc:picChg>
        <pc:picChg chg="del">
          <ac:chgData name="Olivier FAY" userId="6d905c40-2224-49b2-9f4b-42bddd8742c6" providerId="ADAL" clId="{0E1C5F84-3719-4C85-AA1B-A4D1CD658B93}" dt="2023-01-04T15:08:40.412" v="0" actId="21"/>
          <ac:picMkLst>
            <pc:docMk/>
            <pc:sldMk cId="2216839109" sldId="264"/>
            <ac:picMk id="8" creationId="{6DA14883-6C13-0000-685E-335DA1B41061}"/>
          </ac:picMkLst>
        </pc:picChg>
      </pc:sldChg>
      <pc:sldChg chg="modSp mod setBg">
        <pc:chgData name="Olivier FAY" userId="6d905c40-2224-49b2-9f4b-42bddd8742c6" providerId="ADAL" clId="{0E1C5F84-3719-4C85-AA1B-A4D1CD658B93}" dt="2023-01-04T15:18:39.507" v="452" actId="113"/>
        <pc:sldMkLst>
          <pc:docMk/>
          <pc:sldMk cId="2923068991" sldId="265"/>
        </pc:sldMkLst>
        <pc:spChg chg="mod">
          <ac:chgData name="Olivier FAY" userId="6d905c40-2224-49b2-9f4b-42bddd8742c6" providerId="ADAL" clId="{0E1C5F84-3719-4C85-AA1B-A4D1CD658B93}" dt="2023-01-04T15:18:39.507" v="452" actId="113"/>
          <ac:spMkLst>
            <pc:docMk/>
            <pc:sldMk cId="2923068991" sldId="265"/>
            <ac:spMk id="6" creationId="{49AEA076-5309-D4E6-8D70-5D6F1B0A4288}"/>
          </ac:spMkLst>
        </pc:spChg>
      </pc:sldChg>
      <pc:sldChg chg="modSp mod">
        <pc:chgData name="Olivier FAY" userId="6d905c40-2224-49b2-9f4b-42bddd8742c6" providerId="ADAL" clId="{0E1C5F84-3719-4C85-AA1B-A4D1CD658B93}" dt="2023-01-04T15:18:33.717" v="451" actId="113"/>
        <pc:sldMkLst>
          <pc:docMk/>
          <pc:sldMk cId="1922396322" sldId="266"/>
        </pc:sldMkLst>
        <pc:spChg chg="mod">
          <ac:chgData name="Olivier FAY" userId="6d905c40-2224-49b2-9f4b-42bddd8742c6" providerId="ADAL" clId="{0E1C5F84-3719-4C85-AA1B-A4D1CD658B93}" dt="2023-01-04T15:18:33.717" v="451" actId="113"/>
          <ac:spMkLst>
            <pc:docMk/>
            <pc:sldMk cId="1922396322" sldId="266"/>
            <ac:spMk id="6" creationId="{F00BB344-58B7-982C-0D86-C2BBEB936BF8}"/>
          </ac:spMkLst>
        </pc:spChg>
      </pc:sldChg>
      <pc:sldChg chg="modSp mod">
        <pc:chgData name="Olivier FAY" userId="6d905c40-2224-49b2-9f4b-42bddd8742c6" providerId="ADAL" clId="{0E1C5F84-3719-4C85-AA1B-A4D1CD658B93}" dt="2023-01-04T15:18:44.768" v="453" actId="113"/>
        <pc:sldMkLst>
          <pc:docMk/>
          <pc:sldMk cId="1494933180" sldId="267"/>
        </pc:sldMkLst>
        <pc:spChg chg="mod">
          <ac:chgData name="Olivier FAY" userId="6d905c40-2224-49b2-9f4b-42bddd8742c6" providerId="ADAL" clId="{0E1C5F84-3719-4C85-AA1B-A4D1CD658B93}" dt="2023-01-04T15:18:44.768" v="453" actId="113"/>
          <ac:spMkLst>
            <pc:docMk/>
            <pc:sldMk cId="1494933180" sldId="267"/>
            <ac:spMk id="6" creationId="{7F05E4D8-AA8D-6B9D-B110-EBF10DA63636}"/>
          </ac:spMkLst>
        </pc:spChg>
      </pc:sldChg>
      <pc:sldChg chg="modSp mod">
        <pc:chgData name="Olivier FAY" userId="6d905c40-2224-49b2-9f4b-42bddd8742c6" providerId="ADAL" clId="{0E1C5F84-3719-4C85-AA1B-A4D1CD658B93}" dt="2023-01-04T15:18:50.265" v="454" actId="113"/>
        <pc:sldMkLst>
          <pc:docMk/>
          <pc:sldMk cId="964357663" sldId="268"/>
        </pc:sldMkLst>
        <pc:spChg chg="mod">
          <ac:chgData name="Olivier FAY" userId="6d905c40-2224-49b2-9f4b-42bddd8742c6" providerId="ADAL" clId="{0E1C5F84-3719-4C85-AA1B-A4D1CD658B93}" dt="2023-01-04T15:18:50.265" v="454" actId="113"/>
          <ac:spMkLst>
            <pc:docMk/>
            <pc:sldMk cId="964357663" sldId="268"/>
            <ac:spMk id="4" creationId="{98C82E8E-0239-8A9A-8A8C-C19C73035A6A}"/>
          </ac:spMkLst>
        </pc:spChg>
      </pc:sldChg>
      <pc:sldChg chg="modSp mod">
        <pc:chgData name="Olivier FAY" userId="6d905c40-2224-49b2-9f4b-42bddd8742c6" providerId="ADAL" clId="{0E1C5F84-3719-4C85-AA1B-A4D1CD658B93}" dt="2023-01-04T15:19:10.509" v="456" actId="113"/>
        <pc:sldMkLst>
          <pc:docMk/>
          <pc:sldMk cId="3595282459" sldId="269"/>
        </pc:sldMkLst>
        <pc:spChg chg="mod">
          <ac:chgData name="Olivier FAY" userId="6d905c40-2224-49b2-9f4b-42bddd8742c6" providerId="ADAL" clId="{0E1C5F84-3719-4C85-AA1B-A4D1CD658B93}" dt="2023-01-04T15:19:10.509" v="456" actId="113"/>
          <ac:spMkLst>
            <pc:docMk/>
            <pc:sldMk cId="3595282459" sldId="269"/>
            <ac:spMk id="4" creationId="{A3B0F908-EEF6-C8FD-8E5B-521AE77CACB3}"/>
          </ac:spMkLst>
        </pc:spChg>
      </pc:sldChg>
      <pc:sldChg chg="modSp mod">
        <pc:chgData name="Olivier FAY" userId="6d905c40-2224-49b2-9f4b-42bddd8742c6" providerId="ADAL" clId="{0E1C5F84-3719-4C85-AA1B-A4D1CD658B93}" dt="2023-01-04T15:19:03.611" v="455" actId="113"/>
        <pc:sldMkLst>
          <pc:docMk/>
          <pc:sldMk cId="1539653671" sldId="270"/>
        </pc:sldMkLst>
        <pc:spChg chg="mod">
          <ac:chgData name="Olivier FAY" userId="6d905c40-2224-49b2-9f4b-42bddd8742c6" providerId="ADAL" clId="{0E1C5F84-3719-4C85-AA1B-A4D1CD658B93}" dt="2023-01-04T15:19:03.611" v="455" actId="113"/>
          <ac:spMkLst>
            <pc:docMk/>
            <pc:sldMk cId="1539653671" sldId="270"/>
            <ac:spMk id="4" creationId="{C4D9FC1C-9FE4-EE7A-11B5-F060E14D640B}"/>
          </ac:spMkLst>
        </pc:spChg>
      </pc:sldChg>
      <pc:sldChg chg="modSp mod">
        <pc:chgData name="Olivier FAY" userId="6d905c40-2224-49b2-9f4b-42bddd8742c6" providerId="ADAL" clId="{0E1C5F84-3719-4C85-AA1B-A4D1CD658B93}" dt="2023-01-04T15:20:47.717" v="460" actId="1076"/>
        <pc:sldMkLst>
          <pc:docMk/>
          <pc:sldMk cId="2382612166" sldId="271"/>
        </pc:sldMkLst>
        <pc:spChg chg="mod">
          <ac:chgData name="Olivier FAY" userId="6d905c40-2224-49b2-9f4b-42bddd8742c6" providerId="ADAL" clId="{0E1C5F84-3719-4C85-AA1B-A4D1CD658B93}" dt="2023-01-04T15:20:47.717" v="460" actId="1076"/>
          <ac:spMkLst>
            <pc:docMk/>
            <pc:sldMk cId="2382612166" sldId="271"/>
            <ac:spMk id="4" creationId="{C812A429-030F-FA15-D924-5AC41C3D2965}"/>
          </ac:spMkLst>
        </pc:spChg>
      </pc:sldChg>
      <pc:sldChg chg="modSp mod">
        <pc:chgData name="Olivier FAY" userId="6d905c40-2224-49b2-9f4b-42bddd8742c6" providerId="ADAL" clId="{0E1C5F84-3719-4C85-AA1B-A4D1CD658B93}" dt="2023-01-04T15:20:51.105" v="461" actId="113"/>
        <pc:sldMkLst>
          <pc:docMk/>
          <pc:sldMk cId="2770648353" sldId="272"/>
        </pc:sldMkLst>
        <pc:spChg chg="mod">
          <ac:chgData name="Olivier FAY" userId="6d905c40-2224-49b2-9f4b-42bddd8742c6" providerId="ADAL" clId="{0E1C5F84-3719-4C85-AA1B-A4D1CD658B93}" dt="2023-01-04T15:20:51.105" v="461" actId="113"/>
          <ac:spMkLst>
            <pc:docMk/>
            <pc:sldMk cId="2770648353" sldId="272"/>
            <ac:spMk id="4" creationId="{2090AABE-74CF-1FB5-3613-AC375BD83C6A}"/>
          </ac:spMkLst>
        </pc:spChg>
      </pc:sldChg>
      <pc:sldChg chg="modSp mod">
        <pc:chgData name="Olivier FAY" userId="6d905c40-2224-49b2-9f4b-42bddd8742c6" providerId="ADAL" clId="{0E1C5F84-3719-4C85-AA1B-A4D1CD658B93}" dt="2023-01-04T15:20:56.394" v="462" actId="113"/>
        <pc:sldMkLst>
          <pc:docMk/>
          <pc:sldMk cId="49336469" sldId="273"/>
        </pc:sldMkLst>
        <pc:spChg chg="mod">
          <ac:chgData name="Olivier FAY" userId="6d905c40-2224-49b2-9f4b-42bddd8742c6" providerId="ADAL" clId="{0E1C5F84-3719-4C85-AA1B-A4D1CD658B93}" dt="2023-01-04T15:20:56.394" v="462" actId="113"/>
          <ac:spMkLst>
            <pc:docMk/>
            <pc:sldMk cId="49336469" sldId="273"/>
            <ac:spMk id="4" creationId="{AE541062-65FD-0492-4C83-DB91232939B9}"/>
          </ac:spMkLst>
        </pc:spChg>
      </pc:sldChg>
      <pc:sldChg chg="modSp mod">
        <pc:chgData name="Olivier FAY" userId="6d905c40-2224-49b2-9f4b-42bddd8742c6" providerId="ADAL" clId="{0E1C5F84-3719-4C85-AA1B-A4D1CD658B93}" dt="2023-01-04T15:19:17.350" v="458" actId="113"/>
        <pc:sldMkLst>
          <pc:docMk/>
          <pc:sldMk cId="2351738118" sldId="275"/>
        </pc:sldMkLst>
        <pc:spChg chg="mod">
          <ac:chgData name="Olivier FAY" userId="6d905c40-2224-49b2-9f4b-42bddd8742c6" providerId="ADAL" clId="{0E1C5F84-3719-4C85-AA1B-A4D1CD658B93}" dt="2023-01-04T15:19:17.350" v="458" actId="113"/>
          <ac:spMkLst>
            <pc:docMk/>
            <pc:sldMk cId="2351738118" sldId="275"/>
            <ac:spMk id="4" creationId="{CA76E6FB-8A27-9C11-3611-48D05E79F021}"/>
          </ac:spMkLst>
        </pc:sp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1-04T16:33:50.89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9973 2203 16383 0 0,'0'0'0'0'0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1FFF85-AE69-4F81-A080-33ACF1F1D3D3}" type="datetimeFigureOut">
              <a:t>1/4/2023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8C8BEC-ED10-4ACA-9D94-E3ECCE392B1D}" type="slidenum"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7642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A2914205-6F40-4759-8E47-33F417BC06B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A3BAFE22-E25A-471B-B234-DFC55736580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endParaRPr lang="fr-FR">
              <a:latin typeface="Century Gothic" pitchFamily="34"/>
            </a:endParaRPr>
          </a:p>
          <a:p>
            <a:pPr lvl="0"/>
            <a:r>
              <a:rPr lang="fr-FR"/>
              <a:t>n club d’entreprises engagées et responsables c</a:t>
            </a:r>
            <a:r>
              <a:rPr lang="fr-FR">
                <a:latin typeface="Century Gothic"/>
              </a:rPr>
              <a:t>réé en 2002 : Dell – Véolia – MBS</a:t>
            </a:r>
            <a:endParaRPr lang="fr-FR">
              <a:cs typeface="Calibri"/>
            </a:endParaRPr>
          </a:p>
          <a:p>
            <a:pPr lvl="0"/>
            <a:endParaRPr lang="fr-FR">
              <a:latin typeface="Century Gothic" pitchFamily="34"/>
            </a:endParaRPr>
          </a:p>
          <a:p>
            <a:pPr lvl="0"/>
            <a:r>
              <a:rPr lang="fr-FR">
                <a:latin typeface="Century Gothic"/>
              </a:rPr>
              <a:t>Composé de près de 80 entreprises adhérentes, dont la KALIOP, FACE a des antennes sur Béziers et Montpellier </a:t>
            </a:r>
            <a:endParaRPr lang="fr-FR">
              <a:latin typeface="Century Gothic" pitchFamily="34"/>
            </a:endParaRPr>
          </a:p>
          <a:p>
            <a:pPr lvl="0"/>
            <a:endParaRPr lang="fr-FR">
              <a:latin typeface="Century Gothic" pitchFamily="34"/>
            </a:endParaRPr>
          </a:p>
          <a:p>
            <a:pPr lvl="0"/>
            <a:r>
              <a:rPr lang="fr-FR">
                <a:latin typeface="Century Gothic" pitchFamily="34"/>
              </a:rPr>
              <a:t>Emploi : Demandeur d’emploi (parrainage)</a:t>
            </a:r>
          </a:p>
          <a:p>
            <a:pPr lvl="0"/>
            <a:r>
              <a:rPr lang="fr-FR">
                <a:latin typeface="Century Gothic" pitchFamily="34"/>
              </a:rPr>
              <a:t>Education : Intervention dans les établissements scolaires</a:t>
            </a:r>
          </a:p>
          <a:p>
            <a:pPr lvl="0"/>
            <a:r>
              <a:rPr lang="fr-FR">
                <a:latin typeface="Century Gothic" pitchFamily="34"/>
              </a:rPr>
              <a:t>Territoire : Réponds à un besoin local sur une thématique (Grande Ecole du </a:t>
            </a:r>
            <a:r>
              <a:rPr lang="fr-FR" err="1">
                <a:latin typeface="Century Gothic" pitchFamily="34"/>
              </a:rPr>
              <a:t>Num</a:t>
            </a:r>
            <a:r>
              <a:rPr lang="fr-FR">
                <a:latin typeface="Century Gothic" pitchFamily="34"/>
              </a:rPr>
              <a:t>)</a:t>
            </a:r>
          </a:p>
          <a:p>
            <a:pPr lvl="0"/>
            <a:r>
              <a:rPr lang="fr-FR">
                <a:latin typeface="Century Gothic" pitchFamily="34"/>
              </a:rPr>
              <a:t>Vie quotidienne : accès aux droits pour les habitants des quartiers prioritaires </a:t>
            </a:r>
          </a:p>
          <a:p>
            <a:pPr lvl="0"/>
            <a:endParaRPr lang="fr-FR"/>
          </a:p>
          <a:p>
            <a:pPr lvl="0"/>
            <a:endParaRPr lang="fr-FR">
              <a:cs typeface="Calibri"/>
            </a:endParaRPr>
          </a:p>
          <a:p>
            <a:pPr lvl="0"/>
            <a:r>
              <a:rPr lang="fr-FR">
                <a:cs typeface="Calibri"/>
              </a:rPr>
              <a:t>RSE : </a:t>
            </a:r>
            <a:r>
              <a:rPr lang="fr-FR"/>
              <a:t> l'intégration volontaire par les entreprises de préoccupations sociales et environnementales à leurs activités commerciales et leurs relations avec les parties prenantes</a:t>
            </a:r>
            <a:endParaRPr lang="fr-FR">
              <a:cs typeface="Calibri"/>
            </a:endParaRPr>
          </a:p>
          <a:p>
            <a:pPr lvl="0"/>
            <a:r>
              <a:rPr lang="fr-FR">
                <a:cs typeface="Calibri"/>
              </a:rPr>
              <a:t>Entreprise à impact positif et durable</a:t>
            </a:r>
          </a:p>
          <a:p>
            <a:pPr lvl="0"/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EF42253-1DED-4F1F-A37E-3C40A32E7643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ABE4EC9-4655-4EF4-A62E-02B8A3505B0F}" type="slidenum">
              <a:t>3</a:t>
            </a:fld>
            <a:endParaRPr lang="fr-FR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49431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04/01/2023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4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04/01/2023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04/01/2023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21775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44824"/>
            <a:ext cx="10515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317DD517-F6F5-47A5-A31B-D3189DE4747F}" type="datetimeFigureOut">
              <a:rPr lang="fr-FR"/>
              <a:pPr>
                <a:defRPr/>
              </a:pPr>
              <a:t>04/01/2023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BD920A5C-6C90-46D6-B173-BBB0A27F70A6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96517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07F59637-011C-4F5A-8B7C-8143BEB01CF1}" type="datetimeFigureOut">
              <a:rPr lang="fr-FR"/>
              <a:pPr>
                <a:defRPr/>
              </a:pPr>
              <a:t>04/01/2023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48DB5158-C19D-4A9A-9476-7C754C6A3F0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66475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46BE1C9B-D7F5-4CE7-A14A-19114719FDBE}" type="datetimeFigureOut">
              <a:rPr lang="fr-FR"/>
              <a:pPr>
                <a:defRPr/>
              </a:pPr>
              <a:t>04/01/2023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EFEC1B1E-4A20-4933-96C9-DEBFA3C24C7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33103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F48656F1-7FAC-49B9-9F64-88384163C683}" type="datetimeFigureOut">
              <a:rPr lang="fr-FR"/>
              <a:pPr>
                <a:defRPr/>
              </a:pPr>
              <a:t>04/01/2023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81E4DD92-B3FB-4D5B-A3B7-D4F4AB97DC1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58273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E05FDA7D-B39E-4CD1-A168-C346DA0080D6}" type="datetimeFigureOut">
              <a:rPr lang="fr-FR"/>
              <a:pPr>
                <a:defRPr/>
              </a:pPr>
              <a:t>04/01/2023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CF9FE041-3699-4FE2-87E2-296911CBCD6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40504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3288CE98-5CE0-4C43-BB2C-58EF6F35047B}" type="datetimeFigureOut">
              <a:rPr lang="fr-FR"/>
              <a:pPr>
                <a:defRPr/>
              </a:pPr>
              <a:t>04/01/2023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2089FF70-6B55-4079-8255-10690F4FFC2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52080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67B9F75B-385A-416D-A99B-5A85B6924337}" type="datetimeFigureOut">
              <a:rPr lang="fr-FR"/>
              <a:pPr>
                <a:defRPr/>
              </a:pPr>
              <a:t>04/01/2023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7ABF1795-7B2A-4B15-AAE5-F4923D073C6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49032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B543F78E-1416-4070-8B12-9CE625CEDA1B}" type="datetimeFigureOut">
              <a:rPr lang="fr-FR"/>
              <a:pPr>
                <a:defRPr/>
              </a:pPr>
              <a:t>04/01/2023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DA347398-FD2E-4A9C-9CA4-E54C1394B16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3652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04/01/2023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E3C62D7D-C756-48AA-A56A-77A3E77CDFFA}" type="datetimeFigureOut">
              <a:rPr lang="fr-FR"/>
              <a:pPr>
                <a:defRPr/>
              </a:pPr>
              <a:t>04/01/2023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6E89BFBC-CA81-47B6-ABFC-E75C31107676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42092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04E32D4C-B034-42F4-A713-11E512AEF234}" type="datetimeFigureOut">
              <a:rPr lang="fr-FR"/>
              <a:pPr>
                <a:defRPr/>
              </a:pPr>
              <a:t>04/01/2023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CFF4EB00-E827-452C-8515-728C2B3AF0A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29067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>
            <a:spLocks noGrp="1"/>
          </p:cNvSpPr>
          <p:nvPr>
            <p:ph type="title"/>
          </p:nvPr>
        </p:nvSpPr>
        <p:spPr>
          <a:xfrm>
            <a:off x="1190625" y="1151930"/>
            <a:ext cx="9810750" cy="2321719"/>
          </a:xfrm>
          <a:prstGeom prst="rect">
            <a:avLst/>
          </a:prstGeom>
        </p:spPr>
        <p:txBody>
          <a:bodyPr anchor="b"/>
          <a:lstStyle/>
          <a:p>
            <a:pPr lvl="0"/>
            <a:r>
              <a:t>Texte du titre</a:t>
            </a:r>
          </a:p>
        </p:txBody>
      </p:sp>
      <p:sp>
        <p:nvSpPr>
          <p:cNvPr id="6" name="Shape 6"/>
          <p:cNvSpPr>
            <a:spLocks noGrp="1"/>
          </p:cNvSpPr>
          <p:nvPr>
            <p:ph type="body" idx="1"/>
          </p:nvPr>
        </p:nvSpPr>
        <p:spPr>
          <a:xfrm>
            <a:off x="1190625" y="3536156"/>
            <a:ext cx="9810750" cy="794742"/>
          </a:xfrm>
          <a:prstGeom prst="rect">
            <a:avLst/>
          </a:prstGeom>
        </p:spPr>
        <p:txBody>
          <a:bodyPr/>
          <a:lstStyle>
            <a:lvl1pPr marL="0" indent="0" algn="ctr">
              <a:spcBef>
                <a:spcPts val="0"/>
              </a:spcBef>
              <a:buSzTx/>
              <a:buNone/>
              <a:defRPr sz="2250"/>
            </a:lvl1pPr>
            <a:lvl2pPr marL="0" indent="160729" algn="ctr">
              <a:spcBef>
                <a:spcPts val="0"/>
              </a:spcBef>
              <a:buSzTx/>
              <a:buNone/>
              <a:defRPr sz="2250"/>
            </a:lvl2pPr>
            <a:lvl3pPr marL="0" indent="321457" algn="ctr">
              <a:spcBef>
                <a:spcPts val="0"/>
              </a:spcBef>
              <a:buSzTx/>
              <a:buNone/>
              <a:defRPr sz="2250"/>
            </a:lvl3pPr>
            <a:lvl4pPr marL="0" indent="482186" algn="ctr">
              <a:spcBef>
                <a:spcPts val="0"/>
              </a:spcBef>
              <a:buSzTx/>
              <a:buNone/>
              <a:defRPr sz="2250"/>
            </a:lvl4pPr>
            <a:lvl5pPr marL="0" indent="642915" algn="ctr">
              <a:spcBef>
                <a:spcPts val="0"/>
              </a:spcBef>
              <a:buSzTx/>
              <a:buNone/>
              <a:defRPr sz="2250"/>
            </a:lvl5pPr>
          </a:lstStyle>
          <a:p>
            <a:pPr lvl="0"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</p:spTree>
    <p:extLst>
      <p:ext uri="{BB962C8B-B14F-4D97-AF65-F5344CB8AC3E}">
        <p14:creationId xmlns:p14="http://schemas.microsoft.com/office/powerpoint/2010/main" val="1836308150"/>
      </p:ext>
    </p:extLst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45413941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D49E24-8802-401A-BFF7-B6C27EE1EA0B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DA202D7-5A00-4307-91C1-3C2F1DAE4473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FF94233-6893-4DB9-AAA3-F674778C1AE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8AC28A3-76A5-4053-AADB-9BFD5156C499}" type="datetime1">
              <a:rPr lang="fr-FR"/>
              <a:pPr lvl="0"/>
              <a:t>04/01/2023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338010C-ED47-440A-A4D1-539823C5183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CDB8824-3FAC-48C8-8437-E471E9B9100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89BAB96-7083-4D2D-90C7-104274BC8376}" type="slidenum"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2093624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04/01/2023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9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04/01/2023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63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04/01/2023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8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04/01/2023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85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04/01/2023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04/01/2023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4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04/01/2023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90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941B0-F4D5-4460-BCAD-F7E2B41A8257}" type="datetimeFigureOut">
              <a:rPr lang="fr-FR" smtClean="0"/>
              <a:t>04/01/2023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6CCC6-2BE5-4E42-96A4-D1E8E81A3D8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 style du titre</a:t>
            </a:r>
          </a:p>
        </p:txBody>
      </p:sp>
      <p:sp>
        <p:nvSpPr>
          <p:cNvPr id="5123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</a:defRPr>
            </a:lvl1pPr>
          </a:lstStyle>
          <a:p>
            <a:pPr>
              <a:defRPr/>
            </a:pPr>
            <a:fld id="{7997251E-F1F8-4104-A4AE-3F512EA08338}" type="datetimeFigureOut">
              <a:rPr lang="fr-FR"/>
              <a:pPr>
                <a:defRPr/>
              </a:pPr>
              <a:t>04/01/2023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</a:defRPr>
            </a:lvl1pPr>
          </a:lstStyle>
          <a:p>
            <a:pPr>
              <a:defRPr/>
            </a:pPr>
            <a:fld id="{BD70283E-3BEB-4755-919F-1B370FB3FDA1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65BFFB4C-8401-43D8-B0A5-0AEFCDEE1617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36" y="44624"/>
            <a:ext cx="2845015" cy="79017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0098" r:id="rId1"/>
    <p:sldLayoutId id="2147490099" r:id="rId2"/>
    <p:sldLayoutId id="2147490100" r:id="rId3"/>
    <p:sldLayoutId id="2147490101" r:id="rId4"/>
    <p:sldLayoutId id="2147490102" r:id="rId5"/>
    <p:sldLayoutId id="2147490103" r:id="rId6"/>
    <p:sldLayoutId id="2147490104" r:id="rId7"/>
    <p:sldLayoutId id="2147490105" r:id="rId8"/>
    <p:sldLayoutId id="2147490106" r:id="rId9"/>
    <p:sldLayoutId id="2147490107" r:id="rId10"/>
    <p:sldLayoutId id="2147490108" r:id="rId11"/>
    <p:sldLayoutId id="2147490109" r:id="rId12"/>
    <p:sldLayoutId id="2147490110" r:id="rId13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191418" y="553528"/>
            <a:ext cx="4940002" cy="3356000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fr-FR" sz="4000" b="1">
                <a:solidFill>
                  <a:srgbClr val="2586A4"/>
                </a:solidFill>
                <a:latin typeface="Century Gothic"/>
                <a:cs typeface="Calibri"/>
              </a:rPr>
              <a:t>Présentation de E-CO</a:t>
            </a:r>
            <a:r>
              <a:rPr lang="fr-FR" sz="1000" b="1">
                <a:solidFill>
                  <a:srgbClr val="2586A4"/>
                </a:solidFill>
                <a:latin typeface="Century Gothic"/>
                <a:cs typeface="Calibri"/>
              </a:rPr>
              <a:t>2</a:t>
            </a:r>
            <a:r>
              <a:rPr lang="fr-FR" sz="1400" b="1">
                <a:solidFill>
                  <a:srgbClr val="2586A4"/>
                </a:solidFill>
                <a:latin typeface="Century Gothic"/>
                <a:cs typeface="Calibri"/>
              </a:rPr>
              <a:t>-</a:t>
            </a:r>
            <a:r>
              <a:rPr lang="fr-FR" sz="4000" b="1">
                <a:solidFill>
                  <a:srgbClr val="2586A4"/>
                </a:solidFill>
                <a:latin typeface="Century Gothic"/>
                <a:cs typeface="Calibri"/>
              </a:rPr>
              <a:t>FABRIK</a:t>
            </a:r>
            <a:r>
              <a:rPr lang="fr-FR" sz="4000">
                <a:solidFill>
                  <a:srgbClr val="2586A4"/>
                </a:solidFill>
                <a:latin typeface="Century Gothic"/>
                <a:cs typeface="Calibri"/>
              </a:rPr>
              <a:t>+</a:t>
            </a:r>
          </a:p>
          <a:p>
            <a:r>
              <a:rPr lang="fr-FR" sz="4000">
                <a:solidFill>
                  <a:srgbClr val="2586A4"/>
                </a:solidFill>
                <a:latin typeface="Century Gothic"/>
                <a:cs typeface="Calibri"/>
              </a:rPr>
              <a:t>Territoire de Lodève</a:t>
            </a:r>
          </a:p>
          <a:p>
            <a:endParaRPr lang="fr-FR" sz="4000">
              <a:solidFill>
                <a:srgbClr val="0070C0"/>
              </a:solidFill>
              <a:latin typeface="Century Gothic"/>
              <a:cs typeface="Calibri"/>
            </a:endParaRPr>
          </a:p>
          <a:p>
            <a:r>
              <a:rPr lang="fr-FR" sz="2800" b="1">
                <a:solidFill>
                  <a:srgbClr val="F3A935"/>
                </a:solidFill>
                <a:latin typeface="Century Gothic"/>
                <a:cs typeface="Calibri"/>
              </a:rPr>
              <a:t>Jeudi 5 janvier 2023</a:t>
            </a:r>
          </a:p>
        </p:txBody>
      </p:sp>
      <p:pic>
        <p:nvPicPr>
          <p:cNvPr id="4" name="Image 4" descr="Une image contenant texte&#10;&#10;Description générée automatiquement">
            <a:extLst>
              <a:ext uri="{FF2B5EF4-FFF2-40B4-BE49-F238E27FC236}">
                <a16:creationId xmlns:a16="http://schemas.microsoft.com/office/drawing/2014/main" id="{AD419042-80AA-BB6F-2276-F50B702889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70021"/>
            <a:ext cx="2743200" cy="767013"/>
          </a:xfrm>
          <a:prstGeom prst="rect">
            <a:avLst/>
          </a:prstGeom>
        </p:spPr>
      </p:pic>
      <p:pic>
        <p:nvPicPr>
          <p:cNvPr id="5" name="Image 5">
            <a:extLst>
              <a:ext uri="{FF2B5EF4-FFF2-40B4-BE49-F238E27FC236}">
                <a16:creationId xmlns:a16="http://schemas.microsoft.com/office/drawing/2014/main" id="{08CE0218-2347-469C-3827-0BA41BA165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5720" y="1654835"/>
            <a:ext cx="4152179" cy="4152179"/>
          </a:xfrm>
          <a:prstGeom prst="rect">
            <a:avLst/>
          </a:prstGeom>
        </p:spPr>
      </p:pic>
      <p:pic>
        <p:nvPicPr>
          <p:cNvPr id="2" name="Image 4">
            <a:extLst>
              <a:ext uri="{FF2B5EF4-FFF2-40B4-BE49-F238E27FC236}">
                <a16:creationId xmlns:a16="http://schemas.microsoft.com/office/drawing/2014/main" id="{2314AB0D-EC9D-86DB-8752-B0194BF353C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30120" y="5682343"/>
            <a:ext cx="1094057" cy="1024053"/>
          </a:xfrm>
          <a:prstGeom prst="rect">
            <a:avLst/>
          </a:prstGeom>
        </p:spPr>
      </p:pic>
      <p:pic>
        <p:nvPicPr>
          <p:cNvPr id="6" name="Image 7" descr="Une image contenant texte&#10;&#10;Description générée automatiquement">
            <a:extLst>
              <a:ext uri="{FF2B5EF4-FFF2-40B4-BE49-F238E27FC236}">
                <a16:creationId xmlns:a16="http://schemas.microsoft.com/office/drawing/2014/main" id="{5001634E-CAE0-7C2E-8E34-7FED503A794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27172" y="5682343"/>
            <a:ext cx="1461905" cy="1015352"/>
          </a:xfrm>
          <a:prstGeom prst="rect">
            <a:avLst/>
          </a:prstGeom>
        </p:spPr>
      </p:pic>
      <p:pic>
        <p:nvPicPr>
          <p:cNvPr id="1026" name="Picture 2" descr="Lodève">
            <a:extLst>
              <a:ext uri="{FF2B5EF4-FFF2-40B4-BE49-F238E27FC236}">
                <a16:creationId xmlns:a16="http://schemas.microsoft.com/office/drawing/2014/main" id="{7C813646-6E2B-BFBA-652B-C50F99BE28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0077" y="5577067"/>
            <a:ext cx="1016397" cy="1129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BCCB8E76-A50D-C065-5F90-D1CE1F41ECAD}"/>
              </a:ext>
            </a:extLst>
          </p:cNvPr>
          <p:cNvSpPr txBox="1"/>
          <p:nvPr/>
        </p:nvSpPr>
        <p:spPr>
          <a:xfrm>
            <a:off x="5414513" y="2567796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11" name="Groupe 10">
            <a:extLst>
              <a:ext uri="{FF2B5EF4-FFF2-40B4-BE49-F238E27FC236}">
                <a16:creationId xmlns:a16="http://schemas.microsoft.com/office/drawing/2014/main" id="{670F08C6-6C13-5C20-18B3-4F6B313357E0}"/>
              </a:ext>
            </a:extLst>
          </p:cNvPr>
          <p:cNvGrpSpPr/>
          <p:nvPr/>
        </p:nvGrpSpPr>
        <p:grpSpPr>
          <a:xfrm>
            <a:off x="5762715" y="4396357"/>
            <a:ext cx="6022044" cy="1156417"/>
            <a:chOff x="5762715" y="4396357"/>
            <a:chExt cx="6022044" cy="1156417"/>
          </a:xfrm>
        </p:grpSpPr>
        <p:pic>
          <p:nvPicPr>
            <p:cNvPr id="8" name="Image 8">
              <a:extLst>
                <a:ext uri="{FF2B5EF4-FFF2-40B4-BE49-F238E27FC236}">
                  <a16:creationId xmlns:a16="http://schemas.microsoft.com/office/drawing/2014/main" id="{1EEFDFF4-B394-2A9F-9EF0-0C658A1C09D8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5762715" y="4576134"/>
              <a:ext cx="1409521" cy="769188"/>
            </a:xfrm>
            <a:prstGeom prst="rect">
              <a:avLst/>
            </a:prstGeom>
          </p:spPr>
        </p:pic>
        <p:pic>
          <p:nvPicPr>
            <p:cNvPr id="9" name="Image 9">
              <a:extLst>
                <a:ext uri="{FF2B5EF4-FFF2-40B4-BE49-F238E27FC236}">
                  <a16:creationId xmlns:a16="http://schemas.microsoft.com/office/drawing/2014/main" id="{4D53EA9A-740E-13F2-5E93-1BAC22E78062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8322695" y="4570204"/>
              <a:ext cx="3462064" cy="687391"/>
            </a:xfrm>
            <a:prstGeom prst="rect">
              <a:avLst/>
            </a:prstGeom>
          </p:spPr>
        </p:pic>
        <p:pic>
          <p:nvPicPr>
            <p:cNvPr id="10" name="Image 10">
              <a:extLst>
                <a:ext uri="{FF2B5EF4-FFF2-40B4-BE49-F238E27FC236}">
                  <a16:creationId xmlns:a16="http://schemas.microsoft.com/office/drawing/2014/main" id="{AF17E3A7-0BB3-41C2-4304-30C975FF9CF3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7168551" y="4396357"/>
              <a:ext cx="1161691" cy="115641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Une image contenant texte&#10;&#10;Description générée automatiquement">
            <a:extLst>
              <a:ext uri="{FF2B5EF4-FFF2-40B4-BE49-F238E27FC236}">
                <a16:creationId xmlns:a16="http://schemas.microsoft.com/office/drawing/2014/main" id="{B5A7CD78-904D-0794-5A0F-0A16615945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70021"/>
            <a:ext cx="2743200" cy="767013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F00BB344-58B7-982C-0D86-C2BBEB936BF8}"/>
              </a:ext>
            </a:extLst>
          </p:cNvPr>
          <p:cNvSpPr txBox="1"/>
          <p:nvPr/>
        </p:nvSpPr>
        <p:spPr>
          <a:xfrm>
            <a:off x="1388853" y="1288212"/>
            <a:ext cx="10506973" cy="501675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sz="3200" b="1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Mardi 31 janvier 2023 DE 10h à 12h </a:t>
            </a:r>
          </a:p>
          <a:p>
            <a:r>
              <a:rPr lang="fr-FR" sz="3200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salle du peuple de la Mairie</a:t>
            </a:r>
            <a:r>
              <a:rPr lang="en-US" sz="3200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​​</a:t>
            </a:r>
          </a:p>
          <a:p>
            <a:endParaRPr lang="en-US" sz="3200">
              <a:solidFill>
                <a:srgbClr val="2586A4"/>
              </a:solidFill>
              <a:latin typeface="Calibri Light"/>
              <a:ea typeface="+mj-ea"/>
              <a:cs typeface="Calibri Light"/>
            </a:endParaRPr>
          </a:p>
          <a:p>
            <a:r>
              <a:rPr lang="fr-FR" sz="3200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Atelier 2 : Temps d’échange entre participants et entreprises </a:t>
            </a:r>
            <a:r>
              <a:rPr lang="en-US" sz="3200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​​</a:t>
            </a:r>
          </a:p>
          <a:p>
            <a:r>
              <a:rPr lang="fr-FR" sz="3200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Programme : Présentation des entreprises, de leurs métiers et de leur recherche de candidatures </a:t>
            </a:r>
            <a:r>
              <a:rPr lang="en-US" sz="3200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​​- Recherche de PMSMP Pmsmp et de parrainage </a:t>
            </a:r>
            <a:endParaRPr lang="en-US">
              <a:ea typeface="+mj-ea"/>
              <a:cs typeface="Calibri"/>
            </a:endParaRPr>
          </a:p>
          <a:p>
            <a:r>
              <a:rPr lang="fr-FR" sz="3200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Les représentations et le point de vue des candidats Questions/réponses </a:t>
            </a:r>
            <a:r>
              <a:rPr lang="en-US" sz="3200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​​</a:t>
            </a:r>
          </a:p>
          <a:p>
            <a:r>
              <a:rPr lang="fr-FR" sz="3200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Entreprises :  en cours </a:t>
            </a:r>
          </a:p>
        </p:txBody>
      </p:sp>
    </p:spTree>
    <p:extLst>
      <p:ext uri="{BB962C8B-B14F-4D97-AF65-F5344CB8AC3E}">
        <p14:creationId xmlns:p14="http://schemas.microsoft.com/office/powerpoint/2010/main" val="19223963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Une image contenant texte&#10;&#10;Description générée automatiquement">
            <a:extLst>
              <a:ext uri="{FF2B5EF4-FFF2-40B4-BE49-F238E27FC236}">
                <a16:creationId xmlns:a16="http://schemas.microsoft.com/office/drawing/2014/main" id="{3719615D-DDF6-FF66-4ED8-F3C3A16672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70021"/>
            <a:ext cx="2743200" cy="767013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7F05E4D8-AA8D-6B9D-B110-EBF10DA63636}"/>
              </a:ext>
            </a:extLst>
          </p:cNvPr>
          <p:cNvSpPr txBox="1"/>
          <p:nvPr/>
        </p:nvSpPr>
        <p:spPr>
          <a:xfrm>
            <a:off x="1360097" y="1316966"/>
            <a:ext cx="10693879" cy="544764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sz="3200" b="1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Mardi 14 février 2023 de 10 h à 12h </a:t>
            </a:r>
          </a:p>
          <a:p>
            <a:r>
              <a:rPr lang="fr-FR" sz="3200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salle M-C Bousquet</a:t>
            </a:r>
            <a:r>
              <a:rPr lang="en-US" sz="3200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​</a:t>
            </a:r>
          </a:p>
          <a:p>
            <a:endParaRPr lang="en-US" sz="3200">
              <a:solidFill>
                <a:srgbClr val="2586A4"/>
              </a:solidFill>
              <a:latin typeface="Calibri Light"/>
              <a:ea typeface="+mj-ea"/>
              <a:cs typeface="Calibri Light"/>
            </a:endParaRPr>
          </a:p>
          <a:p>
            <a:r>
              <a:rPr lang="fr-FR" sz="3200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Atelier 3 : Présentation de l’insertion par l’activité économique (IAE) – rencontre avec les chantiers d’insertion du territoire</a:t>
            </a:r>
            <a:r>
              <a:rPr lang="en-US" sz="3200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​</a:t>
            </a:r>
          </a:p>
          <a:p>
            <a:r>
              <a:rPr lang="fr-FR" sz="3200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Programme : Qu’est-ce qu’une structure d’insertion ? Un chantier d’insertion ? </a:t>
            </a:r>
            <a:r>
              <a:rPr lang="en-US" sz="3200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​</a:t>
            </a:r>
            <a:r>
              <a:rPr lang="fr-FR" sz="3200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A quoi ça sert ? </a:t>
            </a:r>
            <a:r>
              <a:rPr lang="en-US" sz="3200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​</a:t>
            </a:r>
          </a:p>
          <a:p>
            <a:r>
              <a:rPr lang="fr-FR" sz="3200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Structures invitées : Eureka intérim, Croix-Rouge Insertion, </a:t>
            </a:r>
            <a:r>
              <a:rPr lang="fr-FR" sz="3200" err="1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Forc.e</a:t>
            </a:r>
            <a:r>
              <a:rPr lang="fr-FR" sz="3200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, la feuille d’érable, la grande conserve, </a:t>
            </a:r>
            <a:r>
              <a:rPr lang="fr-FR" sz="3200" err="1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Gecoh</a:t>
            </a:r>
            <a:r>
              <a:rPr lang="fr-FR" sz="3200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, l’</a:t>
            </a:r>
            <a:r>
              <a:rPr lang="fr-FR" sz="3200" err="1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Apije</a:t>
            </a:r>
            <a:r>
              <a:rPr lang="fr-FR" sz="3200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, Gammes</a:t>
            </a:r>
            <a:r>
              <a:rPr lang="en-US" sz="3200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​</a:t>
            </a:r>
          </a:p>
          <a:p>
            <a:r>
              <a:rPr lang="fr-FR" sz="2800">
                <a:latin typeface="+mj-lt"/>
                <a:ea typeface="+mj-ea"/>
                <a:cs typeface="Calibri Light"/>
              </a:rPr>
              <a:t>​</a:t>
            </a:r>
          </a:p>
        </p:txBody>
      </p:sp>
    </p:spTree>
    <p:extLst>
      <p:ext uri="{BB962C8B-B14F-4D97-AF65-F5344CB8AC3E}">
        <p14:creationId xmlns:p14="http://schemas.microsoft.com/office/powerpoint/2010/main" val="14949331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Une image contenant texte&#10;&#10;Description générée automatiquement">
            <a:extLst>
              <a:ext uri="{FF2B5EF4-FFF2-40B4-BE49-F238E27FC236}">
                <a16:creationId xmlns:a16="http://schemas.microsoft.com/office/drawing/2014/main" id="{3719615D-DDF6-FF66-4ED8-F3C3A16672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70021"/>
            <a:ext cx="2743200" cy="767013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98C82E8E-0239-8A9A-8A8C-C19C73035A6A}"/>
              </a:ext>
            </a:extLst>
          </p:cNvPr>
          <p:cNvSpPr txBox="1"/>
          <p:nvPr/>
        </p:nvSpPr>
        <p:spPr>
          <a:xfrm>
            <a:off x="1417609" y="1130061"/>
            <a:ext cx="10334444" cy="550920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sz="3200" b="1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Mardi 7 mars 2023 de 10h à 12h  </a:t>
            </a:r>
            <a:endParaRPr lang="en-US" sz="3200" b="1">
              <a:solidFill>
                <a:srgbClr val="2586A4"/>
              </a:solidFill>
              <a:latin typeface="Calibri Light"/>
              <a:ea typeface="+mj-ea"/>
              <a:cs typeface="Calibri Light"/>
            </a:endParaRPr>
          </a:p>
          <a:p>
            <a:r>
              <a:rPr lang="fr-FR" sz="3200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salle M-C Bousquet</a:t>
            </a:r>
            <a:r>
              <a:rPr lang="en-US" sz="3200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​</a:t>
            </a:r>
          </a:p>
          <a:p>
            <a:endParaRPr lang="en-US" sz="3200">
              <a:solidFill>
                <a:srgbClr val="2586A4"/>
              </a:solidFill>
              <a:latin typeface="Calibri Light"/>
              <a:ea typeface="+mj-ea"/>
              <a:cs typeface="Calibri Light"/>
            </a:endParaRPr>
          </a:p>
          <a:p>
            <a:r>
              <a:rPr lang="fr-FR" sz="3200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Atelier 4 : Présentation des groupements d’employeurs et du temps partagé </a:t>
            </a:r>
            <a:r>
              <a:rPr lang="en-US" sz="3200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​​</a:t>
            </a:r>
          </a:p>
          <a:p>
            <a:r>
              <a:rPr lang="fr-FR" sz="3200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Programme : Le Centre de Ressources des groupements d’employeurs de la Région Occitanie (CRGE Occitanie) vient expliquer son fonctionnement, la dynamique globale de l’emploi partagé et des emplois mutualisés du territoire. </a:t>
            </a:r>
            <a:r>
              <a:rPr lang="en-US" sz="3200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​​</a:t>
            </a:r>
          </a:p>
          <a:p>
            <a:r>
              <a:rPr lang="fr-FR" sz="3200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Intervention du CRGE Occitanie </a:t>
            </a:r>
            <a:r>
              <a:rPr lang="en-US" sz="3200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​​</a:t>
            </a:r>
          </a:p>
          <a:p>
            <a:r>
              <a:rPr lang="en-US" sz="3200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Recherche de PMSMP</a:t>
            </a:r>
          </a:p>
        </p:txBody>
      </p:sp>
    </p:spTree>
    <p:extLst>
      <p:ext uri="{BB962C8B-B14F-4D97-AF65-F5344CB8AC3E}">
        <p14:creationId xmlns:p14="http://schemas.microsoft.com/office/powerpoint/2010/main" val="9643576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8475328-C32C-4733-F64F-D793D7D8A9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6351" y="948607"/>
            <a:ext cx="10515600" cy="5213979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fr-FR"/>
          </a:p>
          <a:p>
            <a:pPr marL="0" indent="0">
              <a:buNone/>
            </a:pPr>
            <a:endParaRPr lang="fr-FR">
              <a:cs typeface="Calibri"/>
            </a:endParaRPr>
          </a:p>
        </p:txBody>
      </p:sp>
      <p:pic>
        <p:nvPicPr>
          <p:cNvPr id="5" name="Image 4" descr="Une image contenant texte&#10;&#10;Description générée automatiquement">
            <a:extLst>
              <a:ext uri="{FF2B5EF4-FFF2-40B4-BE49-F238E27FC236}">
                <a16:creationId xmlns:a16="http://schemas.microsoft.com/office/drawing/2014/main" id="{3719615D-DDF6-FF66-4ED8-F3C3A16672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70021"/>
            <a:ext cx="2743200" cy="767013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C4D9FC1C-9FE4-EE7A-11B5-F060E14D640B}"/>
              </a:ext>
            </a:extLst>
          </p:cNvPr>
          <p:cNvSpPr txBox="1"/>
          <p:nvPr/>
        </p:nvSpPr>
        <p:spPr>
          <a:xfrm>
            <a:off x="1705156" y="1604511"/>
            <a:ext cx="9572445" cy="35394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sz="3200" b="1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Mardi 21 mars 2023 de 10h à 12h  </a:t>
            </a:r>
          </a:p>
          <a:p>
            <a:r>
              <a:rPr lang="en-US" sz="3200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​​</a:t>
            </a:r>
          </a:p>
          <a:p>
            <a:r>
              <a:rPr lang="fr-FR" sz="3200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Atelier 5 : Focus sur les métiers de la construction et de l’écoconstruction (visite)</a:t>
            </a:r>
            <a:r>
              <a:rPr lang="en-US" sz="3200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​​</a:t>
            </a:r>
          </a:p>
          <a:p>
            <a:r>
              <a:rPr lang="fr-FR" sz="3200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Programme : Visite d’un établissement - </a:t>
            </a:r>
            <a:r>
              <a:rPr lang="en-US" sz="3200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​​</a:t>
            </a:r>
          </a:p>
          <a:p>
            <a:r>
              <a:rPr lang="fr-FR" sz="3200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LIEU à déterminer : plusieurs possibilités (Eco Lodève, cert chantier-école,… )</a:t>
            </a:r>
            <a:r>
              <a:rPr lang="en-US" sz="3200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​​</a:t>
            </a:r>
          </a:p>
        </p:txBody>
      </p:sp>
    </p:spTree>
    <p:extLst>
      <p:ext uri="{BB962C8B-B14F-4D97-AF65-F5344CB8AC3E}">
        <p14:creationId xmlns:p14="http://schemas.microsoft.com/office/powerpoint/2010/main" val="15396536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Une image contenant texte&#10;&#10;Description générée automatiquement">
            <a:extLst>
              <a:ext uri="{FF2B5EF4-FFF2-40B4-BE49-F238E27FC236}">
                <a16:creationId xmlns:a16="http://schemas.microsoft.com/office/drawing/2014/main" id="{3719615D-DDF6-FF66-4ED8-F3C3A16672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70021"/>
            <a:ext cx="2743200" cy="767013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A3B0F908-EEF6-C8FD-8E5B-521AE77CACB3}"/>
              </a:ext>
            </a:extLst>
          </p:cNvPr>
          <p:cNvSpPr txBox="1"/>
          <p:nvPr/>
        </p:nvSpPr>
        <p:spPr>
          <a:xfrm>
            <a:off x="775057" y="986708"/>
            <a:ext cx="10492596" cy="550920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sz="3200" b="1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Mardi 4 avril 2023 de 10h à 12h </a:t>
            </a:r>
            <a:endParaRPr lang="en-US" sz="3200" b="1">
              <a:solidFill>
                <a:srgbClr val="2586A4"/>
              </a:solidFill>
              <a:latin typeface="Calibri Light"/>
              <a:ea typeface="+mj-ea"/>
              <a:cs typeface="Calibri Light"/>
            </a:endParaRPr>
          </a:p>
          <a:p>
            <a:endParaRPr lang="en-US" sz="3200">
              <a:solidFill>
                <a:srgbClr val="2586A4"/>
              </a:solidFill>
              <a:latin typeface="Calibri Light"/>
              <a:ea typeface="+mj-ea"/>
              <a:cs typeface="Calibri Light"/>
            </a:endParaRPr>
          </a:p>
          <a:p>
            <a:r>
              <a:rPr lang="fr-FR" sz="3200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Atelier 6 : Clip métier        zoom sur un métier en tension (tournage d’un clip vidéo)</a:t>
            </a:r>
            <a:r>
              <a:rPr lang="en-US" sz="3200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​</a:t>
            </a:r>
          </a:p>
          <a:p>
            <a:r>
              <a:rPr lang="fr-FR" sz="3200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Programme : Préparation des candidats </a:t>
            </a:r>
            <a:r>
              <a:rPr lang="en-US" sz="3200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​</a:t>
            </a:r>
          </a:p>
          <a:p>
            <a:pPr>
              <a:buChar char="•"/>
            </a:pPr>
            <a:r>
              <a:rPr lang="fr-FR" sz="3200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À la prise de vues, à la connaissance du matériel, au tournage</a:t>
            </a:r>
            <a:r>
              <a:rPr lang="en-US" sz="3200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​</a:t>
            </a:r>
          </a:p>
          <a:p>
            <a:pPr>
              <a:buChar char="•"/>
            </a:pPr>
            <a:r>
              <a:rPr lang="fr-FR" sz="3200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Préparation des questions, mise en situation</a:t>
            </a:r>
            <a:r>
              <a:rPr lang="en-US" sz="3200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​</a:t>
            </a:r>
          </a:p>
          <a:p>
            <a:pPr>
              <a:buChar char="•"/>
            </a:pPr>
            <a:r>
              <a:rPr lang="fr-FR" sz="3200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Visite de l’entreprise, interview des salariés sur les métiers présélectionnés, interview du Directeur </a:t>
            </a:r>
            <a:r>
              <a:rPr lang="en-US" sz="3200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​</a:t>
            </a:r>
          </a:p>
          <a:p>
            <a:r>
              <a:rPr lang="fr-FR" sz="3200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Le clip pourra être visionné sur la chaine </a:t>
            </a:r>
            <a:r>
              <a:rPr lang="fr-FR" sz="3200" err="1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Youtube</a:t>
            </a:r>
            <a:r>
              <a:rPr lang="fr-FR" sz="3200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 de la Région Occitanie</a:t>
            </a:r>
            <a:r>
              <a:rPr lang="en-US" sz="3200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​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7" name="Encre 6">
                <a:extLst>
                  <a:ext uri="{FF2B5EF4-FFF2-40B4-BE49-F238E27FC236}">
                    <a16:creationId xmlns:a16="http://schemas.microsoft.com/office/drawing/2014/main" id="{62F9FED5-3D42-2FA2-8CF2-CAC3F0E64746}"/>
                  </a:ext>
                </a:extLst>
              </p14:cNvPr>
              <p14:cNvContentPartPr/>
              <p14:nvPr/>
            </p14:nvContentPartPr>
            <p14:xfrm>
              <a:off x="6880559" y="1175585"/>
              <a:ext cx="22057" cy="22057"/>
            </p14:xfrm>
          </p:contentPart>
        </mc:Choice>
        <mc:Fallback>
          <p:pic>
            <p:nvPicPr>
              <p:cNvPr id="7" name="Encre 6">
                <a:extLst>
                  <a:ext uri="{FF2B5EF4-FFF2-40B4-BE49-F238E27FC236}">
                    <a16:creationId xmlns:a16="http://schemas.microsoft.com/office/drawing/2014/main" id="{62F9FED5-3D42-2FA2-8CF2-CAC3F0E6474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777709" y="72735"/>
                <a:ext cx="2205700" cy="22057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952824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76E6FB-8A27-9C11-3611-48D05E79F021}"/>
              </a:ext>
            </a:extLst>
          </p:cNvPr>
          <p:cNvSpPr txBox="1"/>
          <p:nvPr/>
        </p:nvSpPr>
        <p:spPr>
          <a:xfrm>
            <a:off x="1247664" y="1300887"/>
            <a:ext cx="8968595" cy="403187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sz="3200" b="1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Mardi 18 avril de 10h à 12h - </a:t>
            </a:r>
            <a:r>
              <a:rPr lang="en-US" sz="3200" b="1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​​</a:t>
            </a:r>
          </a:p>
          <a:p>
            <a:endParaRPr lang="en-US" sz="3200">
              <a:solidFill>
                <a:srgbClr val="2586A4"/>
              </a:solidFill>
              <a:latin typeface="Calibri Light"/>
              <a:ea typeface="+mj-ea"/>
              <a:cs typeface="Calibri Light"/>
            </a:endParaRPr>
          </a:p>
          <a:p>
            <a:r>
              <a:rPr lang="fr-FR" sz="3200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Atelier 7 :    Bien-être - santé - alimentation </a:t>
            </a:r>
            <a:r>
              <a:rPr lang="en-US" sz="3200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​​</a:t>
            </a:r>
          </a:p>
          <a:p>
            <a:r>
              <a:rPr lang="fr-FR" sz="3200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Programme :  en contact avec la nouvelle Maion de la santé :  intervention sur une thématique telle que l’alimentation, comment se soigner, le bien-être : échanges sur ces thématiques avec les candidats </a:t>
            </a:r>
            <a:r>
              <a:rPr lang="en-US" sz="3200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​​</a:t>
            </a:r>
          </a:p>
          <a:p>
            <a:r>
              <a:rPr lang="fr-FR" sz="3200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Lieu : à déterminer </a:t>
            </a:r>
            <a:r>
              <a:rPr lang="en-US" sz="3200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​</a:t>
            </a:r>
          </a:p>
        </p:txBody>
      </p:sp>
      <p:pic>
        <p:nvPicPr>
          <p:cNvPr id="6" name="Image 5" descr="Une image contenant texte&#10;&#10;Description générée automatiquement">
            <a:extLst>
              <a:ext uri="{FF2B5EF4-FFF2-40B4-BE49-F238E27FC236}">
                <a16:creationId xmlns:a16="http://schemas.microsoft.com/office/drawing/2014/main" id="{C35F9CE9-4682-A231-A4E8-32648F415D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70021"/>
            <a:ext cx="2743200" cy="767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17381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812A429-030F-FA15-D924-5AC41C3D2965}"/>
              </a:ext>
            </a:extLst>
          </p:cNvPr>
          <p:cNvSpPr txBox="1"/>
          <p:nvPr/>
        </p:nvSpPr>
        <p:spPr>
          <a:xfrm>
            <a:off x="842513" y="1299360"/>
            <a:ext cx="10506973" cy="403187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sz="3200" b="1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Mardi 9 mai de 10h à 12h </a:t>
            </a:r>
            <a:r>
              <a:rPr lang="en-US" sz="3200" b="1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​</a:t>
            </a:r>
          </a:p>
          <a:p>
            <a:endParaRPr lang="en-US" sz="3200">
              <a:solidFill>
                <a:srgbClr val="2586A4"/>
              </a:solidFill>
              <a:latin typeface="Calibri Light"/>
              <a:ea typeface="+mj-ea"/>
              <a:cs typeface="Calibri Light"/>
            </a:endParaRPr>
          </a:p>
          <a:p>
            <a:r>
              <a:rPr lang="fr-FR" sz="3200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Atelier 8 : Focus sur le secteur agro-alimentaire : « du jardin à l’assiette » </a:t>
            </a:r>
            <a:r>
              <a:rPr lang="en-US" sz="3200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​</a:t>
            </a:r>
          </a:p>
          <a:p>
            <a:r>
              <a:rPr lang="fr-FR" sz="3200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Programme : Mise en relation du chantier d’insertion en cours avec transformation des légumes et dégustation</a:t>
            </a:r>
            <a:r>
              <a:rPr lang="en-US" sz="3200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​</a:t>
            </a:r>
          </a:p>
          <a:p>
            <a:r>
              <a:rPr lang="fr-FR" sz="3200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Lieu : </a:t>
            </a:r>
            <a:r>
              <a:rPr lang="en-US" sz="3200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​</a:t>
            </a:r>
          </a:p>
          <a:p>
            <a:r>
              <a:rPr lang="fr-FR" sz="3200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(Sous réserve de la récolte)</a:t>
            </a:r>
          </a:p>
        </p:txBody>
      </p:sp>
      <p:pic>
        <p:nvPicPr>
          <p:cNvPr id="6" name="Image 5" descr="Une image contenant texte&#10;&#10;Description générée automatiquement">
            <a:extLst>
              <a:ext uri="{FF2B5EF4-FFF2-40B4-BE49-F238E27FC236}">
                <a16:creationId xmlns:a16="http://schemas.microsoft.com/office/drawing/2014/main" id="{03168959-E799-B6DC-F2E2-A9ACE6F739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70021"/>
            <a:ext cx="2743200" cy="767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6121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2090AABE-74CF-1FB5-3613-AC375BD83C6A}"/>
              </a:ext>
            </a:extLst>
          </p:cNvPr>
          <p:cNvSpPr txBox="1"/>
          <p:nvPr/>
        </p:nvSpPr>
        <p:spPr>
          <a:xfrm>
            <a:off x="1524000" y="1983547"/>
            <a:ext cx="9428671" cy="35394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sz="3200" b="1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Mardi 23 mai de 10h à 12h </a:t>
            </a:r>
            <a:r>
              <a:rPr lang="en-US" sz="3200" b="1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​</a:t>
            </a:r>
          </a:p>
          <a:p>
            <a:endParaRPr lang="en-US" sz="3200">
              <a:solidFill>
                <a:srgbClr val="2586A4"/>
              </a:solidFill>
              <a:latin typeface="Calibri Light"/>
              <a:ea typeface="+mj-ea"/>
              <a:cs typeface="Calibri Light"/>
            </a:endParaRPr>
          </a:p>
          <a:p>
            <a:r>
              <a:rPr lang="fr-FR" sz="3200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Atelier 9 : Sport et emploi   Rencontre et échanges au cours d’une randonnée  </a:t>
            </a:r>
            <a:r>
              <a:rPr lang="en-US" sz="3200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​</a:t>
            </a:r>
          </a:p>
          <a:p>
            <a:r>
              <a:rPr lang="fr-FR" sz="3200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Programme : Intervention d’une structure sportive, les métiers du sport, le sport pour se maintenir en forme, quel sport pratiquer ? </a:t>
            </a:r>
          </a:p>
        </p:txBody>
      </p:sp>
      <p:pic>
        <p:nvPicPr>
          <p:cNvPr id="6" name="Image 5" descr="Une image contenant texte&#10;&#10;Description générée automatiquement">
            <a:extLst>
              <a:ext uri="{FF2B5EF4-FFF2-40B4-BE49-F238E27FC236}">
                <a16:creationId xmlns:a16="http://schemas.microsoft.com/office/drawing/2014/main" id="{26C8866B-1B99-11FF-8FF3-022C195209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70021"/>
            <a:ext cx="2743200" cy="767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06483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AE541062-65FD-0492-4C83-DB91232939B9}"/>
              </a:ext>
            </a:extLst>
          </p:cNvPr>
          <p:cNvSpPr txBox="1"/>
          <p:nvPr/>
        </p:nvSpPr>
        <p:spPr>
          <a:xfrm>
            <a:off x="1690778" y="1719532"/>
            <a:ext cx="10046897" cy="35394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sz="3200" b="1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Mardi 6 juin de 10h à 12h </a:t>
            </a:r>
            <a:r>
              <a:rPr lang="en-US" sz="3200" b="1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​</a:t>
            </a:r>
          </a:p>
          <a:p>
            <a:endParaRPr lang="en-US" sz="3200">
              <a:solidFill>
                <a:srgbClr val="2586A4"/>
              </a:solidFill>
              <a:latin typeface="Calibri Light"/>
              <a:ea typeface="+mj-ea"/>
              <a:cs typeface="Calibri Light"/>
            </a:endParaRPr>
          </a:p>
          <a:p>
            <a:r>
              <a:rPr lang="fr-FR" sz="3200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Atelier 10  option 1 :  Atelier mobilité </a:t>
            </a:r>
            <a:r>
              <a:rPr lang="en-US" sz="3200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​</a:t>
            </a:r>
          </a:p>
          <a:p>
            <a:r>
              <a:rPr lang="fr-FR" sz="3200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Programme : 2 parties </a:t>
            </a:r>
            <a:r>
              <a:rPr lang="en-US" sz="3200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​</a:t>
            </a:r>
          </a:p>
          <a:p>
            <a:pPr>
              <a:buChar char="•"/>
            </a:pPr>
            <a:r>
              <a:rPr lang="fr-FR" sz="3200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Intervention d’une entreprise : Les métiers du transport</a:t>
            </a:r>
            <a:r>
              <a:rPr lang="en-US" sz="3200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​</a:t>
            </a:r>
          </a:p>
          <a:p>
            <a:pPr>
              <a:buChar char="•"/>
            </a:pPr>
            <a:r>
              <a:rPr lang="fr-FR" sz="3200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Comment aller d’un point à un autre à pied, en vélo, en voiture, en bus, en train - Les aides à la mobilité </a:t>
            </a:r>
          </a:p>
        </p:txBody>
      </p:sp>
      <p:pic>
        <p:nvPicPr>
          <p:cNvPr id="6" name="Image 5" descr="Une image contenant texte&#10;&#10;Description générée automatiquement">
            <a:extLst>
              <a:ext uri="{FF2B5EF4-FFF2-40B4-BE49-F238E27FC236}">
                <a16:creationId xmlns:a16="http://schemas.microsoft.com/office/drawing/2014/main" id="{928550B3-2726-98DB-CA9D-19B23BD136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70021"/>
            <a:ext cx="2743200" cy="767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3364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Une image contenant texte&#10;&#10;Description générée automatiquement">
            <a:extLst>
              <a:ext uri="{FF2B5EF4-FFF2-40B4-BE49-F238E27FC236}">
                <a16:creationId xmlns:a16="http://schemas.microsoft.com/office/drawing/2014/main" id="{DB1B8D5C-512A-97AF-DD0D-112BD0FABC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70021"/>
            <a:ext cx="2743200" cy="767013"/>
          </a:xfrm>
          <a:prstGeom prst="rect">
            <a:avLst/>
          </a:prstGeom>
        </p:spPr>
      </p:pic>
      <p:pic>
        <p:nvPicPr>
          <p:cNvPr id="7" name="Image 7" descr="Une image contenant clipart, jouet&#10;&#10;Description générée automatiquement">
            <a:extLst>
              <a:ext uri="{FF2B5EF4-FFF2-40B4-BE49-F238E27FC236}">
                <a16:creationId xmlns:a16="http://schemas.microsoft.com/office/drawing/2014/main" id="{C8B78DF7-332F-C80C-C8BE-F7C5C256D7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154" y="1178495"/>
            <a:ext cx="4270973" cy="4256596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0A2C8AD3-E093-E4D4-BB97-42393C317AC2}"/>
              </a:ext>
            </a:extLst>
          </p:cNvPr>
          <p:cNvSpPr txBox="1"/>
          <p:nvPr/>
        </p:nvSpPr>
        <p:spPr>
          <a:xfrm>
            <a:off x="5774905" y="1256307"/>
            <a:ext cx="5620177" cy="267765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sz="2800">
                <a:solidFill>
                  <a:srgbClr val="2586A4"/>
                </a:solidFill>
                <a:latin typeface="Calibri Light"/>
                <a:cs typeface="Calibri"/>
              </a:rPr>
              <a:t>Pour inscrire les candidats  : </a:t>
            </a:r>
          </a:p>
          <a:p>
            <a:endParaRPr lang="fr-FR" sz="2800">
              <a:solidFill>
                <a:srgbClr val="2586A4"/>
              </a:solidFill>
              <a:latin typeface="Calibri Light"/>
              <a:cs typeface="Calibri"/>
            </a:endParaRPr>
          </a:p>
          <a:p>
            <a:r>
              <a:rPr lang="fr-FR" sz="2800">
                <a:solidFill>
                  <a:srgbClr val="2586A4"/>
                </a:solidFill>
                <a:latin typeface="Calibri Light"/>
                <a:cs typeface="Calibri"/>
              </a:rPr>
              <a:t>Un lien </a:t>
            </a:r>
            <a:r>
              <a:rPr lang="fr-FR" sz="2800" err="1">
                <a:solidFill>
                  <a:srgbClr val="2586A4"/>
                </a:solidFill>
                <a:latin typeface="Calibri Light"/>
                <a:cs typeface="Calibri"/>
              </a:rPr>
              <a:t>Form</a:t>
            </a:r>
            <a:r>
              <a:rPr lang="fr-FR" sz="2800">
                <a:solidFill>
                  <a:srgbClr val="2586A4"/>
                </a:solidFill>
                <a:latin typeface="Calibri Light"/>
                <a:cs typeface="Calibri"/>
              </a:rPr>
              <a:t> vous sera transmis par mail à la suite de cette réunion afin que vous puissiez rapidement inscrire les personnes intéressées</a:t>
            </a:r>
          </a:p>
        </p:txBody>
      </p:sp>
    </p:spTree>
    <p:extLst>
      <p:ext uri="{BB962C8B-B14F-4D97-AF65-F5344CB8AC3E}">
        <p14:creationId xmlns:p14="http://schemas.microsoft.com/office/powerpoint/2010/main" val="3475455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221E3BD-8E0E-176C-D420-8D39480294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950320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0" indent="0" algn="ctr">
              <a:buNone/>
            </a:pPr>
            <a:r>
              <a:rPr lang="fr-FR" b="1">
                <a:solidFill>
                  <a:srgbClr val="2586A4"/>
                </a:solidFill>
                <a:latin typeface="Calibri Light"/>
                <a:cs typeface="Calibri"/>
              </a:rPr>
              <a:t> </a:t>
            </a:r>
            <a:r>
              <a:rPr lang="fr-FR" sz="4000">
                <a:solidFill>
                  <a:srgbClr val="2586A4"/>
                </a:solidFill>
                <a:latin typeface="Century Gothic"/>
                <a:cs typeface="Calibri"/>
              </a:rPr>
              <a:t>Bienvenue</a:t>
            </a:r>
            <a:r>
              <a:rPr lang="fr-FR" b="1">
                <a:solidFill>
                  <a:srgbClr val="2586A4"/>
                </a:solidFill>
                <a:latin typeface="Calibri Light"/>
                <a:cs typeface="Calibri"/>
              </a:rPr>
              <a:t> </a:t>
            </a:r>
            <a:r>
              <a:rPr lang="fr-FR" sz="4000">
                <a:solidFill>
                  <a:srgbClr val="2586A4"/>
                </a:solidFill>
                <a:latin typeface="Century Gothic"/>
                <a:cs typeface="Calibri"/>
              </a:rPr>
              <a:t>et bonne année à tous</a:t>
            </a:r>
          </a:p>
          <a:p>
            <a:pPr marL="0" indent="0" algn="ctr">
              <a:buNone/>
            </a:pPr>
            <a:endParaRPr lang="fr-FR" sz="4000">
              <a:solidFill>
                <a:srgbClr val="2586A4"/>
              </a:solidFill>
              <a:latin typeface="Century Gothic"/>
              <a:cs typeface="Calibri"/>
            </a:endParaRPr>
          </a:p>
          <a:p>
            <a:pPr marL="0" indent="0" algn="ctr">
              <a:buNone/>
            </a:pPr>
            <a:r>
              <a:rPr lang="fr-FR" sz="4000">
                <a:solidFill>
                  <a:srgbClr val="2586A4"/>
                </a:solidFill>
                <a:latin typeface="Century Gothic"/>
                <a:cs typeface="Calibri"/>
              </a:rPr>
              <a:t>  </a:t>
            </a:r>
          </a:p>
          <a:p>
            <a:pPr marL="0" indent="0" algn="ctr">
              <a:buNone/>
            </a:pPr>
            <a:r>
              <a:rPr lang="fr-FR" sz="4000">
                <a:solidFill>
                  <a:srgbClr val="2586A4"/>
                </a:solidFill>
                <a:latin typeface="Century Gothic"/>
                <a:cs typeface="Calibri"/>
              </a:rPr>
              <a:t>Tour de table </a:t>
            </a:r>
          </a:p>
        </p:txBody>
      </p:sp>
      <p:pic>
        <p:nvPicPr>
          <p:cNvPr id="5" name="Image 4" descr="Une image contenant texte&#10;&#10;Description générée automatiquement">
            <a:extLst>
              <a:ext uri="{FF2B5EF4-FFF2-40B4-BE49-F238E27FC236}">
                <a16:creationId xmlns:a16="http://schemas.microsoft.com/office/drawing/2014/main" id="{E0924C25-CFD2-ACE1-9457-AC6AE2AC94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70021"/>
            <a:ext cx="2743200" cy="767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46952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19696D-59EC-97AE-5895-2B4143D1F6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1936" y="1055239"/>
            <a:ext cx="10515600" cy="3582807"/>
          </a:xfrm>
        </p:spPr>
        <p:txBody>
          <a:bodyPr>
            <a:normAutofit/>
          </a:bodyPr>
          <a:lstStyle/>
          <a:p>
            <a:pPr algn="ctr"/>
            <a:br>
              <a:rPr lang="fr-FR">
                <a:cs typeface="Calibri Light"/>
              </a:rPr>
            </a:br>
            <a:r>
              <a:rPr lang="fr-FR">
                <a:cs typeface="Calibri Light"/>
              </a:rPr>
              <a:t>Merci de votre attention</a:t>
            </a:r>
            <a:br>
              <a:rPr lang="fr-FR">
                <a:cs typeface="Calibri Light"/>
              </a:rPr>
            </a:br>
            <a:br>
              <a:rPr lang="fr-FR">
                <a:cs typeface="Calibri Light"/>
              </a:rPr>
            </a:br>
            <a:endParaRPr lang="fr-FR" sz="3200">
              <a:cs typeface="Calibri Light"/>
            </a:endParaRPr>
          </a:p>
        </p:txBody>
      </p:sp>
      <p:pic>
        <p:nvPicPr>
          <p:cNvPr id="4" name="Image 4">
            <a:extLst>
              <a:ext uri="{FF2B5EF4-FFF2-40B4-BE49-F238E27FC236}">
                <a16:creationId xmlns:a16="http://schemas.microsoft.com/office/drawing/2014/main" id="{40C1E15F-2A2B-20CB-E101-A231E91DD5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41484" y="5626359"/>
            <a:ext cx="1094057" cy="1024053"/>
          </a:xfrm>
        </p:spPr>
      </p:pic>
      <p:pic>
        <p:nvPicPr>
          <p:cNvPr id="7" name="Image 7" descr="Une image contenant texte&#10;&#10;Description générée automatiquement">
            <a:extLst>
              <a:ext uri="{FF2B5EF4-FFF2-40B4-BE49-F238E27FC236}">
                <a16:creationId xmlns:a16="http://schemas.microsoft.com/office/drawing/2014/main" id="{107FB30F-EEB8-B728-2039-B1DB4ACBD6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0544" y="5626359"/>
            <a:ext cx="1577956" cy="1095954"/>
          </a:xfrm>
          <a:prstGeom prst="rect">
            <a:avLst/>
          </a:prstGeom>
        </p:spPr>
      </p:pic>
      <p:pic>
        <p:nvPicPr>
          <p:cNvPr id="9" name="Image 9" descr="Une image contenant texte&#10;&#10;Description générée automatiquement">
            <a:extLst>
              <a:ext uri="{FF2B5EF4-FFF2-40B4-BE49-F238E27FC236}">
                <a16:creationId xmlns:a16="http://schemas.microsoft.com/office/drawing/2014/main" id="{23AD1294-B161-54A3-FC87-D97F0D77066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8023" y="112512"/>
            <a:ext cx="2743200" cy="767013"/>
          </a:xfrm>
          <a:prstGeom prst="rect">
            <a:avLst/>
          </a:prstGeom>
        </p:spPr>
      </p:pic>
      <p:pic>
        <p:nvPicPr>
          <p:cNvPr id="11" name="Image 10" descr="Une image contenant texte&#10;&#10;Description générée automatiquement">
            <a:extLst>
              <a:ext uri="{FF2B5EF4-FFF2-40B4-BE49-F238E27FC236}">
                <a16:creationId xmlns:a16="http://schemas.microsoft.com/office/drawing/2014/main" id="{00358006-2411-5C88-8DA6-FB48A4F0BE4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400" y="170021"/>
            <a:ext cx="2743200" cy="767013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769ED887-8760-3597-397E-72B124575003}"/>
              </a:ext>
            </a:extLst>
          </p:cNvPr>
          <p:cNvSpPr txBox="1"/>
          <p:nvPr/>
        </p:nvSpPr>
        <p:spPr>
          <a:xfrm>
            <a:off x="1000664" y="4034287"/>
            <a:ext cx="5963728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sz="2400">
                <a:latin typeface="Calibri Light"/>
                <a:cs typeface="Calibri Light"/>
              </a:rPr>
              <a:t>Pascale DELAMARE​</a:t>
            </a:r>
            <a:br>
              <a:rPr lang="fr-FR" sz="2400">
                <a:latin typeface="Calibri Light"/>
              </a:rPr>
            </a:br>
            <a:r>
              <a:rPr lang="fr-FR" sz="2400">
                <a:latin typeface="Calibri Light"/>
                <a:cs typeface="Calibri Light"/>
              </a:rPr>
              <a:t>p.delamare@fondationface.org ​</a:t>
            </a:r>
            <a:br>
              <a:rPr lang="fr-FR" sz="2400">
                <a:latin typeface="Calibri Light"/>
              </a:rPr>
            </a:br>
            <a:r>
              <a:rPr lang="fr-FR" sz="2400">
                <a:latin typeface="Calibri Light"/>
                <a:cs typeface="Calibri Light"/>
              </a:rPr>
              <a:t>04.11.62.46.98​</a:t>
            </a:r>
          </a:p>
        </p:txBody>
      </p:sp>
    </p:spTree>
    <p:extLst>
      <p:ext uri="{BB962C8B-B14F-4D97-AF65-F5344CB8AC3E}">
        <p14:creationId xmlns:p14="http://schemas.microsoft.com/office/powerpoint/2010/main" val="22168391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3">
            <a:extLst>
              <a:ext uri="{FF2B5EF4-FFF2-40B4-BE49-F238E27FC236}">
                <a16:creationId xmlns:a16="http://schemas.microsoft.com/office/drawing/2014/main" id="{60AF92DA-EC94-4624-A6E6-8203769A41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72" y="78062"/>
            <a:ext cx="2890793" cy="802888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Rectangle 4">
            <a:extLst>
              <a:ext uri="{FF2B5EF4-FFF2-40B4-BE49-F238E27FC236}">
                <a16:creationId xmlns:a16="http://schemas.microsoft.com/office/drawing/2014/main" id="{B13A316F-FE14-461E-AA68-96A808BCAB4F}"/>
              </a:ext>
            </a:extLst>
          </p:cNvPr>
          <p:cNvSpPr/>
          <p:nvPr/>
        </p:nvSpPr>
        <p:spPr>
          <a:xfrm>
            <a:off x="3861630" y="217892"/>
            <a:ext cx="8233303" cy="523219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800" b="1" i="0" u="none" strike="noStrike" kern="1200" cap="none" spc="0" baseline="0">
                <a:solidFill>
                  <a:srgbClr val="24888F"/>
                </a:solidFill>
                <a:uFillTx/>
                <a:latin typeface="Century Gothic" pitchFamily="34"/>
              </a:rPr>
              <a:t>Le club FACE Hérault</a:t>
            </a:r>
            <a:endParaRPr lang="fr-FR" sz="2800" b="1" i="0" u="none" strike="noStrike" kern="1200" cap="none" spc="0" baseline="0">
              <a:solidFill>
                <a:srgbClr val="24888F"/>
              </a:solidFill>
              <a:uFillTx/>
              <a:latin typeface="Century Gothic" pitchFamily="34"/>
              <a:ea typeface="游ゴシック" pitchFamily="34"/>
            </a:endParaRPr>
          </a:p>
        </p:txBody>
      </p:sp>
      <p:cxnSp>
        <p:nvCxnSpPr>
          <p:cNvPr id="4" name="Connecteur droit 6">
            <a:extLst>
              <a:ext uri="{FF2B5EF4-FFF2-40B4-BE49-F238E27FC236}">
                <a16:creationId xmlns:a16="http://schemas.microsoft.com/office/drawing/2014/main" id="{AC7E9775-19BB-4A52-AAFE-D24D23E2A904}"/>
              </a:ext>
            </a:extLst>
          </p:cNvPr>
          <p:cNvCxnSpPr/>
          <p:nvPr/>
        </p:nvCxnSpPr>
        <p:spPr>
          <a:xfrm>
            <a:off x="3612995" y="167188"/>
            <a:ext cx="0" cy="792008"/>
          </a:xfrm>
          <a:prstGeom prst="straightConnector1">
            <a:avLst/>
          </a:prstGeom>
          <a:noFill/>
          <a:ln w="76196" cap="flat">
            <a:solidFill>
              <a:srgbClr val="ED9767"/>
            </a:solidFill>
            <a:prstDash val="solid"/>
            <a:miter/>
          </a:ln>
        </p:spPr>
      </p:cxnSp>
      <p:grpSp>
        <p:nvGrpSpPr>
          <p:cNvPr id="17" name="Groupe 16"/>
          <p:cNvGrpSpPr/>
          <p:nvPr/>
        </p:nvGrpSpPr>
        <p:grpSpPr>
          <a:xfrm>
            <a:off x="5303405" y="1409117"/>
            <a:ext cx="6265203" cy="4995504"/>
            <a:chOff x="5829729" y="1409117"/>
            <a:chExt cx="6265203" cy="4995504"/>
          </a:xfrm>
        </p:grpSpPr>
        <p:pic>
          <p:nvPicPr>
            <p:cNvPr id="5" name="Image 5">
              <a:extLst>
                <a:ext uri="{FF2B5EF4-FFF2-40B4-BE49-F238E27FC236}">
                  <a16:creationId xmlns:a16="http://schemas.microsoft.com/office/drawing/2014/main" id="{7764A2F2-6703-4C85-A049-D91F0D195AC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407508" y="1898971"/>
              <a:ext cx="3021808" cy="3060057"/>
            </a:xfrm>
            <a:prstGeom prst="rect">
              <a:avLst/>
            </a:prstGeom>
            <a:noFill/>
            <a:ln cap="flat">
              <a:noFill/>
            </a:ln>
          </p:spPr>
        </p:pic>
        <p:pic>
          <p:nvPicPr>
            <p:cNvPr id="6" name="Image 2">
              <a:extLst>
                <a:ext uri="{FF2B5EF4-FFF2-40B4-BE49-F238E27FC236}">
                  <a16:creationId xmlns:a16="http://schemas.microsoft.com/office/drawing/2014/main" id="{5BFDD5EA-0409-44A0-9501-5F5182448A1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rot="3530738">
              <a:off x="10035451" y="1821688"/>
              <a:ext cx="494699" cy="539998"/>
            </a:xfrm>
            <a:prstGeom prst="rect">
              <a:avLst/>
            </a:prstGeom>
            <a:noFill/>
            <a:ln cap="flat">
              <a:noFill/>
            </a:ln>
          </p:spPr>
        </p:pic>
        <p:pic>
          <p:nvPicPr>
            <p:cNvPr id="7" name="Image 7">
              <a:extLst>
                <a:ext uri="{FF2B5EF4-FFF2-40B4-BE49-F238E27FC236}">
                  <a16:creationId xmlns:a16="http://schemas.microsoft.com/office/drawing/2014/main" id="{6A0C4008-10A3-4F73-A41D-5382CE45853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rot="19730741">
              <a:off x="7699260" y="1626781"/>
              <a:ext cx="498713" cy="544388"/>
            </a:xfrm>
            <a:prstGeom prst="rect">
              <a:avLst/>
            </a:prstGeom>
            <a:noFill/>
            <a:ln cap="flat">
              <a:noFill/>
            </a:ln>
          </p:spPr>
        </p:pic>
        <p:pic>
          <p:nvPicPr>
            <p:cNvPr id="8" name="Image 8">
              <a:extLst>
                <a:ext uri="{FF2B5EF4-FFF2-40B4-BE49-F238E27FC236}">
                  <a16:creationId xmlns:a16="http://schemas.microsoft.com/office/drawing/2014/main" id="{31D87333-5EA3-4EF8-A815-FFDABD70FE5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rot="5400013" flipH="1">
              <a:off x="10394341" y="3865872"/>
              <a:ext cx="494699" cy="539998"/>
            </a:xfrm>
            <a:prstGeom prst="rect">
              <a:avLst/>
            </a:prstGeom>
            <a:noFill/>
            <a:ln cap="flat">
              <a:noFill/>
            </a:ln>
          </p:spPr>
        </p:pic>
        <p:pic>
          <p:nvPicPr>
            <p:cNvPr id="9" name="Image 9">
              <a:extLst>
                <a:ext uri="{FF2B5EF4-FFF2-40B4-BE49-F238E27FC236}">
                  <a16:creationId xmlns:a16="http://schemas.microsoft.com/office/drawing/2014/main" id="{A9324B9A-8009-4615-B8BE-6E7516AE43A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rot="16367284">
              <a:off x="6897950" y="3637731"/>
              <a:ext cx="494699" cy="539998"/>
            </a:xfrm>
            <a:prstGeom prst="rect">
              <a:avLst/>
            </a:prstGeom>
            <a:noFill/>
            <a:ln cap="flat">
              <a:noFill/>
            </a:ln>
          </p:spPr>
        </p:pic>
        <p:pic>
          <p:nvPicPr>
            <p:cNvPr id="10" name="Image 10">
              <a:extLst>
                <a:ext uri="{FF2B5EF4-FFF2-40B4-BE49-F238E27FC236}">
                  <a16:creationId xmlns:a16="http://schemas.microsoft.com/office/drawing/2014/main" id="{7FCC7E91-6149-46E5-8455-91E430F5264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rot="11753587">
              <a:off x="8556866" y="5021316"/>
              <a:ext cx="494699" cy="539998"/>
            </a:xfrm>
            <a:prstGeom prst="rect">
              <a:avLst/>
            </a:prstGeom>
            <a:noFill/>
            <a:ln cap="flat">
              <a:noFill/>
            </a:ln>
          </p:spPr>
        </p:pic>
        <p:sp>
          <p:nvSpPr>
            <p:cNvPr id="11" name="ZoneTexte 11">
              <a:extLst>
                <a:ext uri="{FF2B5EF4-FFF2-40B4-BE49-F238E27FC236}">
                  <a16:creationId xmlns:a16="http://schemas.microsoft.com/office/drawing/2014/main" id="{F66DFE9B-EA8E-44AD-8DB6-7501CEF3E92A}"/>
                </a:ext>
              </a:extLst>
            </p:cNvPr>
            <p:cNvSpPr txBox="1"/>
            <p:nvPr/>
          </p:nvSpPr>
          <p:spPr>
            <a:xfrm>
              <a:off x="6190323" y="1423528"/>
              <a:ext cx="1807320" cy="523219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91440" tIns="45720" rIns="91440" bIns="45720" anchor="t" anchorCtr="1" compatLnSpc="1">
              <a:sp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fr-FR" sz="1400" b="0" i="0" u="none" strike="noStrike" kern="1200" cap="none" spc="0" baseline="0">
                  <a:solidFill>
                    <a:srgbClr val="595959"/>
                  </a:solidFill>
                  <a:uFillTx/>
                  <a:latin typeface="Century Gothic" pitchFamily="34"/>
                </a:rPr>
                <a:t>Favoriser l’accès à l’emploi</a:t>
              </a:r>
            </a:p>
          </p:txBody>
        </p:sp>
        <p:sp>
          <p:nvSpPr>
            <p:cNvPr id="12" name="ZoneTexte 12">
              <a:extLst>
                <a:ext uri="{FF2B5EF4-FFF2-40B4-BE49-F238E27FC236}">
                  <a16:creationId xmlns:a16="http://schemas.microsoft.com/office/drawing/2014/main" id="{A00B3EF8-C1AF-401E-A11E-6FA31F8762FC}"/>
                </a:ext>
              </a:extLst>
            </p:cNvPr>
            <p:cNvSpPr txBox="1"/>
            <p:nvPr/>
          </p:nvSpPr>
          <p:spPr>
            <a:xfrm>
              <a:off x="5829729" y="4204493"/>
              <a:ext cx="2115665" cy="738661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91440" tIns="45720" rIns="91440" bIns="45720" anchor="t" anchorCtr="1" compatLnSpc="1">
              <a:sp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fr-FR" sz="1400" b="0" i="0" u="none" strike="noStrike" kern="1200" cap="none" spc="0" baseline="0">
                  <a:solidFill>
                    <a:srgbClr val="595959"/>
                  </a:solidFill>
                  <a:uFillTx/>
                  <a:latin typeface="Century Gothic" pitchFamily="34"/>
                </a:rPr>
                <a:t>Renforcer l’égalité des chances dans l’éducation</a:t>
              </a:r>
            </a:p>
          </p:txBody>
        </p:sp>
        <p:sp>
          <p:nvSpPr>
            <p:cNvPr id="13" name="ZoneTexte 13">
              <a:extLst>
                <a:ext uri="{FF2B5EF4-FFF2-40B4-BE49-F238E27FC236}">
                  <a16:creationId xmlns:a16="http://schemas.microsoft.com/office/drawing/2014/main" id="{85724BC5-F008-45D3-88AE-58E2DD1DFC16}"/>
                </a:ext>
              </a:extLst>
            </p:cNvPr>
            <p:cNvSpPr txBox="1"/>
            <p:nvPr/>
          </p:nvSpPr>
          <p:spPr>
            <a:xfrm>
              <a:off x="7748415" y="5665960"/>
              <a:ext cx="2541812" cy="738661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91440" tIns="45720" rIns="91440" bIns="45720" anchor="t" anchorCtr="1" compatLnSpc="1">
              <a:sp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fr-FR" sz="1400" b="0" i="0" u="none" strike="noStrike" kern="1200" cap="none" spc="0" baseline="0">
                  <a:solidFill>
                    <a:srgbClr val="595959"/>
                  </a:solidFill>
                  <a:uFillTx/>
                  <a:latin typeface="Century Gothic" pitchFamily="34"/>
                </a:rPr>
                <a:t>Appuyer l’action des corps intermédiaires dans le développement local</a:t>
              </a:r>
            </a:p>
          </p:txBody>
        </p:sp>
        <p:sp>
          <p:nvSpPr>
            <p:cNvPr id="14" name="ZoneTexte 14">
              <a:extLst>
                <a:ext uri="{FF2B5EF4-FFF2-40B4-BE49-F238E27FC236}">
                  <a16:creationId xmlns:a16="http://schemas.microsoft.com/office/drawing/2014/main" id="{E1E30C28-07D1-430B-9A7A-33DF6FB1CBCF}"/>
                </a:ext>
              </a:extLst>
            </p:cNvPr>
            <p:cNvSpPr txBox="1"/>
            <p:nvPr/>
          </p:nvSpPr>
          <p:spPr>
            <a:xfrm>
              <a:off x="10003581" y="4383212"/>
              <a:ext cx="2091351" cy="954103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91440" tIns="45720" rIns="91440" bIns="45720" anchor="t" anchorCtr="1" compatLnSpc="1">
              <a:sp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fr-FR" sz="1400" b="0" i="0" u="none" strike="noStrike" kern="1200" cap="none" spc="0" baseline="0">
                  <a:solidFill>
                    <a:srgbClr val="595959"/>
                  </a:solidFill>
                  <a:uFillTx/>
                  <a:latin typeface="Century Gothic" pitchFamily="34"/>
                </a:rPr>
                <a:t>Contribuer à plus d’équité dans l’accès aux droits, aux biens et aux services</a:t>
              </a:r>
            </a:p>
          </p:txBody>
        </p:sp>
        <p:sp>
          <p:nvSpPr>
            <p:cNvPr id="15" name="ZoneTexte 15">
              <a:extLst>
                <a:ext uri="{FF2B5EF4-FFF2-40B4-BE49-F238E27FC236}">
                  <a16:creationId xmlns:a16="http://schemas.microsoft.com/office/drawing/2014/main" id="{4C61A893-58AD-4A95-8AE0-A7773B23F9B6}"/>
                </a:ext>
              </a:extLst>
            </p:cNvPr>
            <p:cNvSpPr txBox="1"/>
            <p:nvPr/>
          </p:nvSpPr>
          <p:spPr>
            <a:xfrm>
              <a:off x="10003581" y="1409117"/>
              <a:ext cx="2091351" cy="738661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91440" tIns="45720" rIns="91440" bIns="45720" anchor="t" anchorCtr="1" compatLnSpc="1">
              <a:sp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fr-FR" sz="1400" b="0" i="0" u="none" strike="noStrike" kern="1200" cap="none" spc="0" baseline="0">
                  <a:solidFill>
                    <a:srgbClr val="595959"/>
                  </a:solidFill>
                  <a:uFillTx/>
                  <a:latin typeface="Century Gothic" pitchFamily="34"/>
                </a:rPr>
                <a:t>Développer la RSE auprès des entreprises</a:t>
              </a:r>
            </a:p>
          </p:txBody>
        </p:sp>
      </p:grpSp>
      <p:sp>
        <p:nvSpPr>
          <p:cNvPr id="16" name="ZoneTexte 16">
            <a:extLst>
              <a:ext uri="{FF2B5EF4-FFF2-40B4-BE49-F238E27FC236}">
                <a16:creationId xmlns:a16="http://schemas.microsoft.com/office/drawing/2014/main" id="{0EA94F5B-1F3D-4726-AC69-627DE5381B81}"/>
              </a:ext>
            </a:extLst>
          </p:cNvPr>
          <p:cNvSpPr txBox="1"/>
          <p:nvPr/>
        </p:nvSpPr>
        <p:spPr>
          <a:xfrm>
            <a:off x="635855" y="1257025"/>
            <a:ext cx="4371270" cy="5016755"/>
          </a:xfrm>
          <a:prstGeom prst="rect">
            <a:avLst/>
          </a:prstGeom>
          <a:solidFill>
            <a:srgbClr val="C8E0E2"/>
          </a:solidFill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800" b="0" i="0" u="none" strike="noStrike" kern="0" cap="none" spc="0" baseline="0">
              <a:solidFill>
                <a:srgbClr val="24888F"/>
              </a:solidFill>
              <a:uFillTx/>
              <a:latin typeface="Century Gothic" pitchFamily="34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kern="0">
                <a:solidFill>
                  <a:srgbClr val="24888F"/>
                </a:solidFill>
                <a:latin typeface="Century Gothic" pitchFamily="34"/>
              </a:rPr>
              <a:t>Agir </a:t>
            </a:r>
            <a:r>
              <a:rPr lang="fr-FR" sz="1600" b="0" i="0" u="none" strike="noStrike" kern="0" cap="none" spc="0" baseline="0">
                <a:solidFill>
                  <a:srgbClr val="24888F"/>
                </a:solidFill>
                <a:uFillTx/>
                <a:latin typeface="Century Gothic" pitchFamily="34"/>
              </a:rPr>
              <a:t>en cohérence avec les politiques publiques, intègre les besoins sociaux et favorise les innovations sociales d’entreprises en faveur des personnes en situation d’exclusion, de discrimination ou de pauvreté.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600" b="0" i="0" u="none" strike="noStrike" kern="0" cap="none" spc="0" baseline="0">
              <a:solidFill>
                <a:srgbClr val="595959"/>
              </a:solidFill>
              <a:uFillTx/>
              <a:latin typeface="Century Gothic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b="0" i="0" u="none" strike="noStrike" kern="1200" cap="none" spc="0" baseline="0">
                <a:solidFill>
                  <a:srgbClr val="24888F"/>
                </a:solidFill>
                <a:uFillTx/>
                <a:latin typeface="Century Gothic" pitchFamily="34"/>
              </a:rPr>
              <a:t>Créé en 2002 par le Conseil Départemental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600" b="0" i="0" u="none" strike="noStrike" kern="1200" cap="none" spc="0" baseline="0">
              <a:solidFill>
                <a:srgbClr val="24888F"/>
              </a:solidFill>
              <a:uFillTx/>
              <a:latin typeface="Century Gothic" pitchFamily="34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b="0" i="0" u="none" strike="noStrike" kern="1200" cap="none" spc="0" baseline="0">
                <a:solidFill>
                  <a:srgbClr val="24888F"/>
                </a:solidFill>
                <a:uFillTx/>
                <a:latin typeface="Century Gothic" pitchFamily="34"/>
              </a:rPr>
              <a:t>Présidente : Michèle TISSEYRE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b="0" i="0" u="none" strike="noStrike" kern="1200" cap="none" spc="0" baseline="0">
                <a:solidFill>
                  <a:srgbClr val="24888F"/>
                </a:solidFill>
                <a:uFillTx/>
                <a:latin typeface="Century Gothic" pitchFamily="34"/>
              </a:rPr>
              <a:t>Directrice : Caroline CAZI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600" b="0" i="0" u="none" strike="noStrike" kern="1200" cap="none" spc="0" baseline="0">
              <a:solidFill>
                <a:srgbClr val="24888F"/>
              </a:solidFill>
              <a:uFillTx/>
              <a:latin typeface="Century Gothic" pitchFamily="34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b="0" i="0" u="none" strike="noStrike" kern="1200" cap="none" spc="0" baseline="0">
                <a:solidFill>
                  <a:srgbClr val="24888F"/>
                </a:solidFill>
                <a:uFillTx/>
                <a:latin typeface="Century Gothic" pitchFamily="34"/>
              </a:rPr>
              <a:t>2 sites (Montpellier et Béziers)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b="0" i="0" u="none" strike="noStrike" kern="1200" cap="none" spc="0" baseline="0">
                <a:solidFill>
                  <a:srgbClr val="24888F"/>
                </a:solidFill>
                <a:uFillTx/>
                <a:latin typeface="Century Gothic" pitchFamily="34"/>
              </a:rPr>
              <a:t>20 </a:t>
            </a:r>
            <a:r>
              <a:rPr lang="fr-FR" sz="1600" b="0" i="0" u="none" strike="noStrike" kern="1200" cap="none" spc="0" baseline="0" err="1">
                <a:solidFill>
                  <a:srgbClr val="24888F"/>
                </a:solidFill>
                <a:uFillTx/>
                <a:latin typeface="Century Gothic" pitchFamily="34"/>
              </a:rPr>
              <a:t>salarié.e.s</a:t>
            </a:r>
            <a:endParaRPr lang="fr-FR" sz="1600" b="0" i="0" u="none" strike="noStrike" kern="1200" cap="none" spc="0" baseline="0">
              <a:solidFill>
                <a:srgbClr val="24888F"/>
              </a:solidFill>
              <a:uFillTx/>
              <a:latin typeface="Century Gothic" pitchFamily="34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600" b="0" i="0" u="none" strike="noStrike" kern="1200" cap="none" spc="0" baseline="0">
              <a:solidFill>
                <a:srgbClr val="24888F"/>
              </a:solidFill>
              <a:uFillTx/>
              <a:latin typeface="Century Gothic" pitchFamily="34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600" b="0" i="0" u="none" strike="noStrike" kern="1200" cap="none" spc="0" baseline="0">
              <a:solidFill>
                <a:srgbClr val="ED9767"/>
              </a:solidFill>
              <a:uFillTx/>
              <a:latin typeface="Century Gothic" pitchFamily="34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b="1" i="0" u="none" strike="noStrike" kern="1200" cap="none" spc="0" baseline="0">
                <a:solidFill>
                  <a:srgbClr val="ED9767"/>
                </a:solidFill>
                <a:uFillTx/>
                <a:latin typeface="Century Gothic" pitchFamily="34"/>
              </a:rPr>
              <a:t>+ 900 collaborateurs mobilisés sur nos actions en 2020</a:t>
            </a:r>
            <a:endParaRPr lang="fr-FR" sz="800" b="1" i="0" u="none" strike="noStrike" kern="1200" cap="none" spc="0" baseline="0">
              <a:solidFill>
                <a:srgbClr val="ED9767"/>
              </a:solidFill>
              <a:uFillTx/>
              <a:latin typeface="Century Gothic" pitchFamily="34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800" b="1" i="0" u="none" strike="noStrike" kern="1200" cap="none" spc="0" baseline="0">
              <a:solidFill>
                <a:srgbClr val="ED9767"/>
              </a:solidFill>
              <a:uFillTx/>
              <a:latin typeface="Century Gothic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3226849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3F41EF2-CE7C-5216-EEF1-A50DF02421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001" y="300757"/>
            <a:ext cx="10515600" cy="1415001"/>
          </a:xfrm>
        </p:spPr>
        <p:txBody>
          <a:bodyPr/>
          <a:lstStyle/>
          <a:p>
            <a:pPr algn="ctr"/>
            <a:endParaRPr lang="fr-FR">
              <a:ea typeface="+mj-lt"/>
              <a:cs typeface="+mj-lt"/>
            </a:endParaRPr>
          </a:p>
          <a:p>
            <a:pPr algn="ctr"/>
            <a:r>
              <a:rPr lang="fr-FR" sz="4000">
                <a:solidFill>
                  <a:srgbClr val="2586A4"/>
                </a:solidFill>
                <a:latin typeface="Century Gothic"/>
                <a:ea typeface="+mn-ea"/>
                <a:cs typeface="Calibri"/>
              </a:rPr>
              <a:t>E-co2 – </a:t>
            </a:r>
            <a:r>
              <a:rPr lang="fr-FR" sz="4000" err="1">
                <a:solidFill>
                  <a:srgbClr val="2586A4"/>
                </a:solidFill>
                <a:latin typeface="Century Gothic"/>
                <a:ea typeface="+mn-ea"/>
                <a:cs typeface="Calibri"/>
              </a:rPr>
              <a:t>Fabrik</a:t>
            </a:r>
            <a:r>
              <a:rPr lang="fr-FR" sz="4000">
                <a:solidFill>
                  <a:srgbClr val="2586A4"/>
                </a:solidFill>
                <a:latin typeface="Century Gothic"/>
                <a:ea typeface="+mn-ea"/>
                <a:cs typeface="Calibri"/>
              </a:rPr>
              <a:t> + </a:t>
            </a:r>
            <a:br>
              <a:rPr lang="fr-FR" sz="4000">
                <a:latin typeface="Century Gothic"/>
                <a:ea typeface="+mn-ea"/>
                <a:cs typeface="Calibri"/>
              </a:rPr>
            </a:br>
            <a:r>
              <a:rPr lang="fr-FR" sz="4000">
                <a:solidFill>
                  <a:srgbClr val="2586A4"/>
                </a:solidFill>
                <a:latin typeface="Century Gothic"/>
                <a:ea typeface="+mn-ea"/>
                <a:cs typeface="Calibri"/>
              </a:rPr>
              <a:t>Quésaco ?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8427C56-B502-914D-31FE-1877061A23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6227" y="2001541"/>
            <a:ext cx="10515600" cy="4332523"/>
          </a:xfrm>
        </p:spPr>
        <p:txBody>
          <a:bodyPr/>
          <a:lstStyle/>
          <a:p>
            <a:r>
              <a:rPr lang="fr-FR" sz="2800" b="1">
                <a:solidFill>
                  <a:srgbClr val="F3A935"/>
                </a:solidFill>
                <a:latin typeface="Century Gothic"/>
                <a:cs typeface="Calibri"/>
              </a:rPr>
              <a:t>E = Emploi </a:t>
            </a:r>
          </a:p>
          <a:p>
            <a:r>
              <a:rPr lang="fr-FR">
                <a:cs typeface="Calibri"/>
              </a:rPr>
              <a:t>favoriser les mises en relation directe avec les entreprises du territoire en lien avec les compétences et appétences des personnes bénéficiaires</a:t>
            </a:r>
            <a:endParaRPr lang="fr-FR"/>
          </a:p>
          <a:p>
            <a:r>
              <a:rPr lang="fr-FR" sz="2800" b="1">
                <a:solidFill>
                  <a:srgbClr val="F3A935"/>
                </a:solidFill>
                <a:latin typeface="Century Gothic"/>
                <a:cs typeface="Calibri"/>
              </a:rPr>
              <a:t>CO2 = </a:t>
            </a:r>
            <a:r>
              <a:rPr lang="fr-FR" sz="2800" b="1" err="1">
                <a:solidFill>
                  <a:srgbClr val="F3A935"/>
                </a:solidFill>
                <a:latin typeface="Century Gothic"/>
                <a:cs typeface="Calibri"/>
              </a:rPr>
              <a:t>COllectif</a:t>
            </a:r>
            <a:r>
              <a:rPr lang="fr-FR" sz="2800" b="1">
                <a:solidFill>
                  <a:srgbClr val="F3A935"/>
                </a:solidFill>
                <a:latin typeface="Century Gothic"/>
                <a:cs typeface="Calibri"/>
              </a:rPr>
              <a:t> /</a:t>
            </a:r>
            <a:r>
              <a:rPr lang="fr-FR" sz="2800" b="1" err="1">
                <a:solidFill>
                  <a:srgbClr val="F3A935"/>
                </a:solidFill>
                <a:latin typeface="Century Gothic"/>
                <a:cs typeface="Calibri"/>
              </a:rPr>
              <a:t>COnfiance</a:t>
            </a:r>
            <a:r>
              <a:rPr lang="fr-FR" sz="2800" b="1">
                <a:solidFill>
                  <a:srgbClr val="F3A935"/>
                </a:solidFill>
                <a:latin typeface="Century Gothic"/>
                <a:cs typeface="Calibri"/>
              </a:rPr>
              <a:t> en soi </a:t>
            </a:r>
          </a:p>
          <a:p>
            <a:r>
              <a:rPr lang="fr-FR">
                <a:cs typeface="Calibri"/>
              </a:rPr>
              <a:t>Dynamique de groupe, reprise de confiance en soi </a:t>
            </a:r>
          </a:p>
          <a:p>
            <a:r>
              <a:rPr lang="fr-FR" sz="2800" b="1" err="1">
                <a:solidFill>
                  <a:srgbClr val="F3A935"/>
                </a:solidFill>
                <a:latin typeface="Century Gothic"/>
                <a:cs typeface="Calibri"/>
              </a:rPr>
              <a:t>Fabrik</a:t>
            </a:r>
            <a:r>
              <a:rPr lang="fr-FR" sz="2800" b="1">
                <a:solidFill>
                  <a:srgbClr val="F3A935"/>
                </a:solidFill>
                <a:latin typeface="Century Gothic"/>
                <a:cs typeface="Calibri"/>
              </a:rPr>
              <a:t> = La </a:t>
            </a:r>
            <a:r>
              <a:rPr lang="fr-FR" sz="2800" b="1" err="1">
                <a:solidFill>
                  <a:srgbClr val="F3A935"/>
                </a:solidFill>
                <a:latin typeface="Century Gothic"/>
                <a:cs typeface="Calibri"/>
              </a:rPr>
              <a:t>Fabrik</a:t>
            </a:r>
            <a:r>
              <a:rPr lang="fr-FR" sz="2800" b="1">
                <a:solidFill>
                  <a:srgbClr val="F3A935"/>
                </a:solidFill>
                <a:latin typeface="Century Gothic"/>
                <a:cs typeface="Calibri"/>
              </a:rPr>
              <a:t> Inclusive de Face Occitanie </a:t>
            </a:r>
          </a:p>
          <a:p>
            <a:r>
              <a:rPr lang="fr-FR">
                <a:cs typeface="Calibri"/>
              </a:rPr>
              <a:t>Tout le monde a droit à une place sur le podium</a:t>
            </a:r>
          </a:p>
          <a:p>
            <a:r>
              <a:rPr lang="fr-FR" sz="2800" b="1">
                <a:solidFill>
                  <a:srgbClr val="F3A935"/>
                </a:solidFill>
                <a:latin typeface="Century Gothic"/>
                <a:cs typeface="Calibri"/>
              </a:rPr>
              <a:t>+ = Accompagnement renforcé </a:t>
            </a:r>
          </a:p>
          <a:p>
            <a:r>
              <a:rPr lang="fr-FR">
                <a:cs typeface="Calibri"/>
              </a:rPr>
              <a:t>Au-delà des compétences ou habiletés, chaque frein peut-être étudié et levé </a:t>
            </a:r>
          </a:p>
        </p:txBody>
      </p:sp>
    </p:spTree>
    <p:extLst>
      <p:ext uri="{BB962C8B-B14F-4D97-AF65-F5344CB8AC3E}">
        <p14:creationId xmlns:p14="http://schemas.microsoft.com/office/powerpoint/2010/main" val="3671086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4D204C4-EE01-4571-02D5-2E4524F7E1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6949"/>
            <a:ext cx="10515600" cy="4819261"/>
          </a:xfrm>
        </p:spPr>
        <p:txBody>
          <a:bodyPr>
            <a:normAutofit/>
          </a:bodyPr>
          <a:lstStyle/>
          <a:p>
            <a:br>
              <a:rPr lang="fr-FR">
                <a:cs typeface="Calibri Light"/>
              </a:rPr>
            </a:br>
            <a:r>
              <a:rPr lang="fr-FR">
                <a:solidFill>
                  <a:srgbClr val="2586A4"/>
                </a:solidFill>
                <a:cs typeface="Calibri Light"/>
              </a:rPr>
              <a:t>Bénéficiaires</a:t>
            </a:r>
            <a:r>
              <a:rPr lang="fr-FR">
                <a:cs typeface="Calibri Light"/>
              </a:rPr>
              <a:t> </a:t>
            </a:r>
            <a:br>
              <a:rPr lang="fr-FR">
                <a:cs typeface="Calibri Light"/>
              </a:rPr>
            </a:br>
            <a:br>
              <a:rPr lang="fr-FR">
                <a:cs typeface="Calibri Light"/>
              </a:rPr>
            </a:br>
            <a:r>
              <a:rPr lang="fr-FR" sz="3200">
                <a:solidFill>
                  <a:srgbClr val="2586A4"/>
                </a:solidFill>
                <a:latin typeface="Calibri Light"/>
                <a:cs typeface="Calibri Light"/>
              </a:rPr>
              <a:t>Demandeuses et demandeurs d'emploi  </a:t>
            </a:r>
            <a:br>
              <a:rPr lang="fr-FR" sz="3200">
                <a:solidFill>
                  <a:srgbClr val="2586A4"/>
                </a:solidFill>
                <a:latin typeface="Calibri Light"/>
                <a:cs typeface="Calibri Light"/>
              </a:rPr>
            </a:br>
            <a:r>
              <a:rPr lang="fr-FR" sz="3200">
                <a:solidFill>
                  <a:srgbClr val="2586A4"/>
                </a:solidFill>
                <a:latin typeface="Calibri Light"/>
                <a:cs typeface="Calibri Light"/>
              </a:rPr>
              <a:t>rencontrant des difficultés spécifiques face à l'emploi pouvant provenir de discrimination tel que le sexe, l'âge, l'origine, le handicap, l'adresse en QPV...</a:t>
            </a:r>
            <a:br>
              <a:rPr lang="fr-FR" sz="3200">
                <a:solidFill>
                  <a:srgbClr val="2586A4"/>
                </a:solidFill>
                <a:latin typeface="Calibri Light"/>
                <a:cs typeface="Calibri Light"/>
              </a:rPr>
            </a:br>
            <a:r>
              <a:rPr lang="fr-FR" sz="3200">
                <a:cs typeface="Calibri Light"/>
              </a:rPr>
              <a:t> 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E601FCC-3213-EB4C-506B-F434BBEB8C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2049" y="4715474"/>
            <a:ext cx="10515600" cy="2812961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fr-FR"/>
          </a:p>
          <a:p>
            <a:endParaRPr lang="fr-FR">
              <a:cs typeface="Calibri"/>
            </a:endParaRPr>
          </a:p>
        </p:txBody>
      </p:sp>
      <p:pic>
        <p:nvPicPr>
          <p:cNvPr id="5" name="Image 4" descr="Une image contenant texte&#10;&#10;Description générée automatiquement">
            <a:extLst>
              <a:ext uri="{FF2B5EF4-FFF2-40B4-BE49-F238E27FC236}">
                <a16:creationId xmlns:a16="http://schemas.microsoft.com/office/drawing/2014/main" id="{2B64279B-137C-D2B6-FC8A-34961488C0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70021"/>
            <a:ext cx="2743200" cy="767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0240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E1D8DAA-E945-C93A-6BB0-6AC8A0183F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59729"/>
            <a:ext cx="10515600" cy="1325563"/>
          </a:xfrm>
        </p:spPr>
        <p:txBody>
          <a:bodyPr/>
          <a:lstStyle/>
          <a:p>
            <a:r>
              <a:rPr lang="fr-FR">
                <a:solidFill>
                  <a:srgbClr val="2586A4"/>
                </a:solidFill>
                <a:cs typeface="Calibri Light"/>
              </a:rPr>
              <a:t>Objectifs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B82A5C3-C1D6-7F5B-80E3-45F73CD2FF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2845" y="3085292"/>
            <a:ext cx="10515600" cy="264043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r-FR" sz="3200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Favoriser l’insertion socio-professionnelle des publics autour d’actions favorisant la socialisation, confiance en soi et une meilleure connaissance de leur environnement socio-économique</a:t>
            </a:r>
          </a:p>
        </p:txBody>
      </p:sp>
      <p:pic>
        <p:nvPicPr>
          <p:cNvPr id="5" name="Image 4" descr="Une image contenant texte&#10;&#10;Description générée automatiquement">
            <a:extLst>
              <a:ext uri="{FF2B5EF4-FFF2-40B4-BE49-F238E27FC236}">
                <a16:creationId xmlns:a16="http://schemas.microsoft.com/office/drawing/2014/main" id="{0E63E94F-32D4-41DF-D85F-EFBB30B429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170021"/>
            <a:ext cx="2743200" cy="767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00810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A1B4776-2504-D5BB-C299-095E63D8C3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5785" y="2774529"/>
            <a:ext cx="10515600" cy="350307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571500" indent="-571500">
              <a:lnSpc>
                <a:spcPct val="100000"/>
              </a:lnSpc>
            </a:pPr>
            <a:r>
              <a:rPr lang="fr-FR" sz="3200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Un groupe de 10 à 15 volontaires en recherche d'emploi </a:t>
            </a:r>
            <a:endParaRPr lang="en-US" sz="3200">
              <a:solidFill>
                <a:srgbClr val="2586A4"/>
              </a:solidFill>
              <a:latin typeface="Calibri Light"/>
              <a:ea typeface="+mj-ea"/>
              <a:cs typeface="Calibri Light"/>
            </a:endParaRPr>
          </a:p>
          <a:p>
            <a:pPr marL="571500" indent="-571500">
              <a:lnSpc>
                <a:spcPct val="100000"/>
              </a:lnSpc>
            </a:pPr>
            <a:r>
              <a:rPr lang="fr-FR" sz="3200">
                <a:solidFill>
                  <a:srgbClr val="2586A4"/>
                </a:solidFill>
                <a:latin typeface="+mj-lt"/>
                <a:ea typeface="+mj-ea"/>
                <a:cs typeface="Calibri Light"/>
              </a:rPr>
              <a:t>Possibilité d'entrée / sortie </a:t>
            </a:r>
          </a:p>
          <a:p>
            <a:pPr marL="571500" indent="-571500">
              <a:lnSpc>
                <a:spcPct val="100000"/>
              </a:lnSpc>
            </a:pPr>
            <a:r>
              <a:rPr lang="fr-FR" sz="3200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Pour la cohésion du groupe, préférence aux candidats  intéressés par un maximum d'ateliers</a:t>
            </a:r>
          </a:p>
          <a:p>
            <a:pPr marL="571500" indent="-571500"/>
            <a:r>
              <a:rPr lang="fr-FR" sz="3200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10 à 12 ateliers sur le 1er semestre</a:t>
            </a:r>
            <a:endParaRPr lang="fr-FR" sz="3200">
              <a:ea typeface="+mj-ea"/>
              <a:cs typeface="Calibri"/>
            </a:endParaRPr>
          </a:p>
        </p:txBody>
      </p:sp>
      <p:pic>
        <p:nvPicPr>
          <p:cNvPr id="5" name="Image 4" descr="Une image contenant texte&#10;&#10;Description générée automatiquement">
            <a:extLst>
              <a:ext uri="{FF2B5EF4-FFF2-40B4-BE49-F238E27FC236}">
                <a16:creationId xmlns:a16="http://schemas.microsoft.com/office/drawing/2014/main" id="{19BB3C3E-151B-AEB4-759A-DAF91AEF70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170021"/>
            <a:ext cx="2743200" cy="767013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8DEA517-7985-E4A6-0D57-F3EADF9CD4C8}"/>
              </a:ext>
            </a:extLst>
          </p:cNvPr>
          <p:cNvSpPr txBox="1"/>
          <p:nvPr/>
        </p:nvSpPr>
        <p:spPr>
          <a:xfrm>
            <a:off x="3473571" y="1144437"/>
            <a:ext cx="7732142" cy="7017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fr-FR" sz="4400">
                <a:solidFill>
                  <a:srgbClr val="2586A4"/>
                </a:solidFill>
                <a:latin typeface="+mj-lt"/>
                <a:ea typeface="+mj-ea"/>
                <a:cs typeface="Calibri Light"/>
              </a:rPr>
              <a:t>Présentation du programme ​</a:t>
            </a:r>
          </a:p>
        </p:txBody>
      </p:sp>
    </p:spTree>
    <p:extLst>
      <p:ext uri="{BB962C8B-B14F-4D97-AF65-F5344CB8AC3E}">
        <p14:creationId xmlns:p14="http://schemas.microsoft.com/office/powerpoint/2010/main" val="13194616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503B732-0631-D2C2-D2E3-904E206B83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71323"/>
            <a:ext cx="10515600" cy="3905640"/>
          </a:xfrm>
        </p:spPr>
        <p:txBody>
          <a:bodyPr vert="horz" lIns="91440" tIns="45720" rIns="91440" bIns="45720" rtlCol="0" anchor="t">
            <a:normAutofit/>
          </a:bodyPr>
          <a:lstStyle/>
          <a:p>
            <a:pPr indent="-571500"/>
            <a:r>
              <a:rPr lang="fr-FR" sz="3200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Présence d'entreprises sur les ateliers dans le but de   conseiller, booster, orienter faire découvrir l'entreprise et ses codes</a:t>
            </a:r>
            <a:endParaRPr lang="fr-FR"/>
          </a:p>
          <a:p>
            <a:pPr indent="-571500"/>
            <a:r>
              <a:rPr lang="fr-FR" sz="3200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Mais aussi pour le candidat de pouvoir être parrainer  ou  être accueilli en PMSMP </a:t>
            </a:r>
            <a:endParaRPr lang="fr-FR">
              <a:ea typeface="+mj-ea"/>
            </a:endParaRPr>
          </a:p>
          <a:p>
            <a:endParaRPr lang="fr-FR">
              <a:cs typeface="Calibri"/>
            </a:endParaRPr>
          </a:p>
        </p:txBody>
      </p:sp>
      <p:pic>
        <p:nvPicPr>
          <p:cNvPr id="5" name="Image 4" descr="Une image contenant texte&#10;&#10;Description générée automatiquement">
            <a:extLst>
              <a:ext uri="{FF2B5EF4-FFF2-40B4-BE49-F238E27FC236}">
                <a16:creationId xmlns:a16="http://schemas.microsoft.com/office/drawing/2014/main" id="{E7F58F99-9EAF-55F1-B683-91A51974FD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70021"/>
            <a:ext cx="2743200" cy="767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93668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Une image contenant texte&#10;&#10;Description générée automatiquement">
            <a:extLst>
              <a:ext uri="{FF2B5EF4-FFF2-40B4-BE49-F238E27FC236}">
                <a16:creationId xmlns:a16="http://schemas.microsoft.com/office/drawing/2014/main" id="{6FBDC246-C974-1723-C4CA-7CAF2551D6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170021"/>
            <a:ext cx="2743200" cy="767013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49AEA076-5309-D4E6-8D70-5D6F1B0A4288}"/>
              </a:ext>
            </a:extLst>
          </p:cNvPr>
          <p:cNvSpPr txBox="1"/>
          <p:nvPr/>
        </p:nvSpPr>
        <p:spPr>
          <a:xfrm>
            <a:off x="1159873" y="1765893"/>
            <a:ext cx="10722633" cy="452431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sz="3200" b="1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Mardi 17 janvier 2023 de 10h à 12h </a:t>
            </a:r>
          </a:p>
          <a:p>
            <a:r>
              <a:rPr lang="fr-FR" sz="3200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salle M-C Bousquet</a:t>
            </a:r>
            <a:r>
              <a:rPr lang="en-US" sz="3200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​</a:t>
            </a:r>
          </a:p>
          <a:p>
            <a:endParaRPr lang="en-US" sz="3200">
              <a:solidFill>
                <a:srgbClr val="2586A4"/>
              </a:solidFill>
              <a:latin typeface="Calibri Light"/>
              <a:ea typeface="+mj-ea"/>
              <a:cs typeface="Calibri Light"/>
            </a:endParaRPr>
          </a:p>
          <a:p>
            <a:r>
              <a:rPr lang="fr-FR" sz="3200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Atelier 1 : Jeux autour de l’inclusion animé par la Cie des jeux </a:t>
            </a:r>
            <a:r>
              <a:rPr lang="en-US" sz="3200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​</a:t>
            </a:r>
          </a:p>
          <a:p>
            <a:r>
              <a:rPr lang="fr-FR" sz="3200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Programme : Accueil café  - jeux de l’inclusion par équipe - Présentation du programme des différents ateliers aux participants – Questions/réponses - reprise des jeux</a:t>
            </a:r>
            <a:r>
              <a:rPr lang="en-US" sz="3200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​</a:t>
            </a:r>
          </a:p>
          <a:p>
            <a:r>
              <a:rPr lang="fr-FR" sz="3200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Antoine Bay : Cie des jeux    </a:t>
            </a:r>
            <a:r>
              <a:rPr lang="en-US" sz="3200">
                <a:solidFill>
                  <a:srgbClr val="2586A4"/>
                </a:solidFill>
                <a:latin typeface="Calibri Light"/>
                <a:ea typeface="+mj-ea"/>
                <a:cs typeface="Calibri Light"/>
              </a:rPr>
              <a:t>​</a:t>
            </a:r>
          </a:p>
          <a:p>
            <a:r>
              <a:rPr lang="fr-FR" sz="3200">
                <a:latin typeface="+mj-lt"/>
                <a:ea typeface="+mj-ea"/>
                <a:cs typeface="Calibri Light"/>
              </a:rPr>
              <a:t>​</a:t>
            </a:r>
            <a:endParaRPr lang="en-US" sz="3200">
              <a:latin typeface="+mj-lt"/>
              <a:ea typeface="+mj-ea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9230689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4_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 2013 : 202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LengthInSeconds xmlns="92d7532f-3191-4421-b62d-84afc182f5bf" xsi:nil="true"/>
    <SharedWithUsers xmlns="fac88d72-f24d-440c-ae7a-0fb1a2552c84">
      <UserInfo>
        <DisplayName>Olivier FAY</DisplayName>
        <AccountId>18</AccountId>
        <AccountType/>
      </UserInfo>
    </SharedWithUsers>
    <TaxCatchAll xmlns="fac88d72-f24d-440c-ae7a-0fb1a2552c84" xsi:nil="true"/>
    <lcf76f155ced4ddcb4097134ff3c332f xmlns="92d7532f-3191-4421-b62d-84afc182f5bf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9626E206D53FE429521E216DF7C1077" ma:contentTypeVersion="16" ma:contentTypeDescription="Crée un document." ma:contentTypeScope="" ma:versionID="394965d3bddeaadb0042f44b7609da78">
  <xsd:schema xmlns:xsd="http://www.w3.org/2001/XMLSchema" xmlns:xs="http://www.w3.org/2001/XMLSchema" xmlns:p="http://schemas.microsoft.com/office/2006/metadata/properties" xmlns:ns2="92d7532f-3191-4421-b62d-84afc182f5bf" xmlns:ns3="fac88d72-f24d-440c-ae7a-0fb1a2552c84" targetNamespace="http://schemas.microsoft.com/office/2006/metadata/properties" ma:root="true" ma:fieldsID="03435adb9e843897c620e5a3ab82428d" ns2:_="" ns3:_="">
    <xsd:import namespace="92d7532f-3191-4421-b62d-84afc182f5bf"/>
    <xsd:import namespace="fac88d72-f24d-440c-ae7a-0fb1a2552c8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d7532f-3191-4421-b62d-84afc182f5b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alises d’images" ma:readOnly="false" ma:fieldId="{5cf76f15-5ced-4ddc-b409-7134ff3c332f}" ma:taxonomyMulti="true" ma:sspId="7ab7a300-3f76-4d6f-8b14-a818bf747be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c88d72-f24d-440c-ae7a-0fb1a2552c84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9fbbbbb3-7ec6-4b22-ab86-123dda0ca161}" ma:internalName="TaxCatchAll" ma:showField="CatchAllData" ma:web="fac88d72-f24d-440c-ae7a-0fb1a2552c8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54B6E5D-7D60-43BD-B0D8-26B65878F26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6B4D174-BC95-441D-86FC-503C1DECA082}">
  <ds:schemaRefs>
    <ds:schemaRef ds:uri="92d7532f-3191-4421-b62d-84afc182f5bf"/>
    <ds:schemaRef ds:uri="fac88d72-f24d-440c-ae7a-0fb1a2552c84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DF6F8D66-2D31-4BC1-B958-8B3B46843330}">
  <ds:schemaRefs>
    <ds:schemaRef ds:uri="92d7532f-3191-4421-b62d-84afc182f5bf"/>
    <ds:schemaRef ds:uri="fac88d72-f24d-440c-ae7a-0fb1a2552c8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20</Slides>
  <Notes>1</Notes>
  <HiddenSlides>0</HiddenSlide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Thème Office</vt:lpstr>
      <vt:lpstr>4_Thème Office</vt:lpstr>
      <vt:lpstr>PowerPoint Presentation</vt:lpstr>
      <vt:lpstr>PowerPoint Presentation</vt:lpstr>
      <vt:lpstr>PowerPoint Presentation</vt:lpstr>
      <vt:lpstr> E-co2 – Fabrik +  Quésaco ?</vt:lpstr>
      <vt:lpstr> Bénéficiaires   Demandeuses et demandeurs d'emploi   rencontrant des difficultés spécifiques face à l'emploi pouvant provenir de discrimination tel que le sexe, l'âge, l'origine, le handicap, l'adresse en QPV...  </vt:lpstr>
      <vt:lpstr>Objectifs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Merci de votre attention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/>
  <cp:revision>1</cp:revision>
  <dcterms:created xsi:type="dcterms:W3CDTF">2023-01-04T11:05:53Z</dcterms:created>
  <dcterms:modified xsi:type="dcterms:W3CDTF">2023-01-04T16:43:36Z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0x01010029626E206D53FE429521E216DF7C1077</vt:lpwstr>
  </property>
  <property fmtid="{D5CDD505-2E9C-101B-9397-08002B2CF9AE}" pid="4" name="ComplianceAssetId">
    <vt:lpwstr/>
  </property>
  <property fmtid="{D5CDD505-2E9C-101B-9397-08002B2CF9AE}" pid="5" name="_ExtendedDescription">
    <vt:lpwstr/>
  </property>
  <property fmtid="{D5CDD505-2E9C-101B-9397-08002B2CF9AE}" pid="6" name="TriggerFlowInfo">
    <vt:lpwstr/>
  </property>
  <property fmtid="{D5CDD505-2E9C-101B-9397-08002B2CF9AE}" pid="7" name="_activity">
    <vt:lpwstr>{"FileActivityType":"9","FileActivityTimeStamp":"2023-01-04T14:52:39.420Z","FileActivityUsersOnPage":[{"DisplayName":"Pascale DELAMARE","Id":"p.delamare@fondationface.org"},{"DisplayName":"Olivier FAY","Id":"o.fay@fondationface.org"}],"FileActivityNavigationId":null}</vt:lpwstr>
  </property>
</Properties>
</file>